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10" r:id="rId2"/>
    <p:sldId id="283" r:id="rId3"/>
    <p:sldId id="314" r:id="rId4"/>
    <p:sldId id="311" r:id="rId5"/>
    <p:sldId id="315" r:id="rId6"/>
    <p:sldId id="313" r:id="rId7"/>
    <p:sldId id="316" r:id="rId8"/>
    <p:sldId id="317" r:id="rId9"/>
    <p:sldId id="319" r:id="rId10"/>
    <p:sldId id="285" r:id="rId11"/>
    <p:sldId id="318" r:id="rId12"/>
    <p:sldId id="320" r:id="rId13"/>
    <p:sldId id="312" r:id="rId14"/>
    <p:sldId id="321" r:id="rId15"/>
    <p:sldId id="322" r:id="rId16"/>
    <p:sldId id="323" r:id="rId17"/>
    <p:sldId id="288" r:id="rId18"/>
    <p:sldId id="324" r:id="rId19"/>
    <p:sldId id="325" r:id="rId20"/>
    <p:sldId id="327" r:id="rId21"/>
    <p:sldId id="328" r:id="rId22"/>
  </p:sldIdLst>
  <p:sldSz cx="12192000" cy="6858000"/>
  <p:notesSz cx="6858000" cy="9144000"/>
  <p:embeddedFontLst>
    <p:embeddedFont>
      <p:font typeface="等线" panose="02010600030101010101" pitchFamily="2" charset="-122"/>
      <p:regular r:id="rId24"/>
    </p:embeddedFont>
    <p:embeddedFont>
      <p:font typeface="仓耳玄三M W05" panose="020B0604020202020204" charset="-122"/>
      <p:regular r:id="rId25"/>
    </p:embeddedFont>
    <p:embeddedFont>
      <p:font typeface="Calibri" panose="020F0502020204030204" pitchFamily="34" charset="0"/>
      <p:regular r:id="rId26"/>
      <p:bold r:id="rId27"/>
      <p:italic r:id="rId28"/>
      <p:boldItalic r:id="rId29"/>
    </p:embeddedFont>
    <p:embeddedFont>
      <p:font typeface="UTM Amerika Sans" panose="02040603050506020204" pitchFamily="18" charset="0"/>
      <p:regular r:id="rId30"/>
    </p:embeddedFont>
    <p:embeddedFont>
      <p:font typeface="UTM Avo" panose="02040603050506020204" pitchFamily="18" charset="0"/>
      <p:regular r:id="rId31"/>
      <p:bold r:id="rId32"/>
      <p:italic r:id="rId33"/>
      <p:boldItalic r:id="rId34"/>
    </p:embeddedFont>
    <p:embeddedFont>
      <p:font typeface="UTM BryantLG" panose="02040603050506020204" pitchFamily="18" charset="0"/>
      <p:regular r:id="rId35"/>
      <p:bold r:id="rId36"/>
    </p:embeddedFont>
    <p:embeddedFont>
      <p:font typeface="UTM Gradoo" panose="02040603050506020204" pitchFamily="18" charset="0"/>
      <p:regular r:id="rId37"/>
    </p:embeddedFont>
  </p:embeddedFontLst>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AE2"/>
    <a:srgbClr val="112548"/>
    <a:srgbClr val="1F2E38"/>
    <a:srgbClr val="514931"/>
    <a:srgbClr val="9F3E38"/>
    <a:srgbClr val="FF0066"/>
    <a:srgbClr val="6600CC"/>
    <a:srgbClr val="F75D7A"/>
    <a:srgbClr val="BA68EC"/>
    <a:srgbClr val="333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82051" autoAdjust="0"/>
  </p:normalViewPr>
  <p:slideViewPr>
    <p:cSldViewPr snapToGrid="0">
      <p:cViewPr varScale="1">
        <p:scale>
          <a:sx n="61" d="100"/>
          <a:sy n="61" d="100"/>
        </p:scale>
        <p:origin x="1147" y="79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403251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20644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53216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40432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từ đáp án bắt đầu bằng r/d. Có thể cho HS viết từ vào bảng con.</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5818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chọn bài 1a hoặc 1b tùy ý</a:t>
            </a:r>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4593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chọn bài 1a hoặc 1b tùy ý</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5112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60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83000" b="-83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EEB867-D9F9-4FD9-843A-5753EACE80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6174" y="-5334000"/>
            <a:ext cx="2143229" cy="1714500"/>
          </a:xfrm>
          <a:prstGeom prst="rect">
            <a:avLst/>
          </a:prstGeom>
        </p:spPr>
      </p:pic>
      <p:pic>
        <p:nvPicPr>
          <p:cNvPr id="16" name="Picture 15">
            <a:extLst>
              <a:ext uri="{FF2B5EF4-FFF2-40B4-BE49-F238E27FC236}">
                <a16:creationId xmlns:a16="http://schemas.microsoft.com/office/drawing/2014/main" id="{059FCAC6-65D8-4998-8BFD-3CAD303BA1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73826" y="-5334000"/>
            <a:ext cx="2143229" cy="1714500"/>
          </a:xfrm>
          <a:prstGeom prst="rect">
            <a:avLst/>
          </a:prstGeom>
        </p:spPr>
      </p:pic>
      <p:pic>
        <p:nvPicPr>
          <p:cNvPr id="17" name="Picture 16">
            <a:extLst>
              <a:ext uri="{FF2B5EF4-FFF2-40B4-BE49-F238E27FC236}">
                <a16:creationId xmlns:a16="http://schemas.microsoft.com/office/drawing/2014/main" id="{288BA1F2-70F6-4C98-B78B-C873F70532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19901" y="12984480"/>
            <a:ext cx="2143229" cy="1714500"/>
          </a:xfrm>
          <a:prstGeom prst="rect">
            <a:avLst/>
          </a:prstGeom>
        </p:spPr>
      </p:pic>
      <p:pic>
        <p:nvPicPr>
          <p:cNvPr id="18" name="Picture 17">
            <a:extLst>
              <a:ext uri="{FF2B5EF4-FFF2-40B4-BE49-F238E27FC236}">
                <a16:creationId xmlns:a16="http://schemas.microsoft.com/office/drawing/2014/main" id="{E4B6CE16-A599-43E8-BA7D-8411691A78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50099" y="12984480"/>
            <a:ext cx="2143229" cy="1714500"/>
          </a:xfrm>
          <a:prstGeom prst="rect">
            <a:avLst/>
          </a:prstGeom>
        </p:spPr>
      </p:pic>
      <p:sp>
        <p:nvSpPr>
          <p:cNvPr id="19" name="Rectangle 18">
            <a:extLst>
              <a:ext uri="{FF2B5EF4-FFF2-40B4-BE49-F238E27FC236}">
                <a16:creationId xmlns:a16="http://schemas.microsoft.com/office/drawing/2014/main" id="{083CA20C-AB6C-43B6-B35C-2623FB9A5D5E}"/>
              </a:ext>
            </a:extLst>
          </p:cNvPr>
          <p:cNvSpPr/>
          <p:nvPr userDrawn="1"/>
        </p:nvSpPr>
        <p:spPr>
          <a:xfrm rot="5400000">
            <a:off x="11648743" y="371416"/>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sp>
        <p:nvSpPr>
          <p:cNvPr id="20" name="Rectangle 19">
            <a:extLst>
              <a:ext uri="{FF2B5EF4-FFF2-40B4-BE49-F238E27FC236}">
                <a16:creationId xmlns:a16="http://schemas.microsoft.com/office/drawing/2014/main" id="{F8FAF447-88FB-4CC0-BD2D-0B8EF87F575F}"/>
              </a:ext>
            </a:extLst>
          </p:cNvPr>
          <p:cNvSpPr/>
          <p:nvPr userDrawn="1"/>
        </p:nvSpPr>
        <p:spPr>
          <a:xfrm rot="16200000" flipH="1">
            <a:off x="-143148" y="6190535"/>
            <a:ext cx="686405" cy="276999"/>
          </a:xfrm>
          <a:prstGeom prst="rect">
            <a:avLst/>
          </a:prstGeom>
          <a:noFill/>
        </p:spPr>
        <p:txBody>
          <a:bodyPr wrap="none" lIns="91440" tIns="45720" rIns="91440" bIns="45720">
            <a:spAutoFit/>
          </a:bodyPr>
          <a:lstStyle/>
          <a:p>
            <a:pPr algn="ctr"/>
            <a:r>
              <a:rPr lang="en-US" sz="1200" b="1" cap="none" spc="0">
                <a:ln w="0"/>
                <a:solidFill>
                  <a:srgbClr val="5DAAE2"/>
                </a:solidFill>
                <a:effectLst>
                  <a:outerShdw blurRad="38100" dist="19050" dir="2700000" algn="tl" rotWithShape="0">
                    <a:schemeClr val="dk1">
                      <a:alpha val="40000"/>
                    </a:schemeClr>
                  </a:outerShdw>
                </a:effectLst>
                <a:latin typeface="UTM BryantLG"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A4A5725F-6C2A-4CE4-A37E-675117279A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90" y="7962900"/>
            <a:ext cx="1881378" cy="1625303"/>
          </a:xfrm>
          <a:prstGeom prst="rect">
            <a:avLst/>
          </a:prstGeom>
        </p:spPr>
      </p:pic>
      <p:sp>
        <p:nvSpPr>
          <p:cNvPr id="10" name="TextBox 9">
            <a:extLst>
              <a:ext uri="{FF2B5EF4-FFF2-40B4-BE49-F238E27FC236}">
                <a16:creationId xmlns:a16="http://schemas.microsoft.com/office/drawing/2014/main" id="{FB22C09E-345D-449A-B0D7-DD6371FDEB49}"/>
              </a:ext>
            </a:extLst>
          </p:cNvPr>
          <p:cNvSpPr txBox="1"/>
          <p:nvPr userDrawn="1"/>
        </p:nvSpPr>
        <p:spPr>
          <a:xfrm>
            <a:off x="2042580" y="8418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pic>
        <p:nvPicPr>
          <p:cNvPr id="5" name="Picture 4">
            <a:extLst>
              <a:ext uri="{FF2B5EF4-FFF2-40B4-BE49-F238E27FC236}">
                <a16:creationId xmlns:a16="http://schemas.microsoft.com/office/drawing/2014/main" id="{A8045FB5-8969-4B46-9B86-C9BDDABD0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47" y="-197409"/>
            <a:ext cx="3761558" cy="2036240"/>
          </a:xfrm>
          <a:prstGeom prst="rect">
            <a:avLst/>
          </a:prstGeom>
        </p:spPr>
      </p:pic>
      <p:pic>
        <p:nvPicPr>
          <p:cNvPr id="7" name="Picture 6">
            <a:extLst>
              <a:ext uri="{FF2B5EF4-FFF2-40B4-BE49-F238E27FC236}">
                <a16:creationId xmlns:a16="http://schemas.microsoft.com/office/drawing/2014/main" id="{BAAD47EB-7B3A-42E9-BAC8-F3A42C002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720" y="1980279"/>
            <a:ext cx="9467909" cy="4749196"/>
          </a:xfrm>
          <a:prstGeom prst="rect">
            <a:avLst/>
          </a:prstGeom>
        </p:spPr>
      </p:pic>
    </p:spTree>
    <p:extLst>
      <p:ext uri="{BB962C8B-B14F-4D97-AF65-F5344CB8AC3E}">
        <p14:creationId xmlns:p14="http://schemas.microsoft.com/office/powerpoint/2010/main" val="43397067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462C63-9C2C-4107-B395-7BAC336898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342"/>
          <a:stretch/>
        </p:blipFill>
        <p:spPr>
          <a:xfrm>
            <a:off x="239209" y="-451099"/>
            <a:ext cx="11713581" cy="7760197"/>
          </a:xfrm>
          <a:prstGeom prst="rect">
            <a:avLst/>
          </a:prstGeom>
        </p:spPr>
      </p:pic>
      <p:sp>
        <p:nvSpPr>
          <p:cNvPr id="9" name="Rectangle 8">
            <a:extLst>
              <a:ext uri="{FF2B5EF4-FFF2-40B4-BE49-F238E27FC236}">
                <a16:creationId xmlns:a16="http://schemas.microsoft.com/office/drawing/2014/main" id="{6DF6A2AB-5145-4673-B389-0770A6575ABE}"/>
              </a:ext>
            </a:extLst>
          </p:cNvPr>
          <p:cNvSpPr/>
          <p:nvPr/>
        </p:nvSpPr>
        <p:spPr>
          <a:xfrm>
            <a:off x="2892490" y="2459503"/>
            <a:ext cx="6792685" cy="2308324"/>
          </a:xfrm>
          <a:prstGeom prst="rect">
            <a:avLst/>
          </a:prstGeom>
          <a:noFill/>
        </p:spPr>
        <p:txBody>
          <a:bodyPr wrap="square" lIns="91440" tIns="45720" rIns="91440" bIns="45720">
            <a:spAutoFit/>
          </a:bodyPr>
          <a:lstStyle/>
          <a:p>
            <a:pPr algn="just"/>
            <a:r>
              <a:rPr lang="en-US" sz="4800" b="1">
                <a:ln w="0"/>
                <a:solidFill>
                  <a:srgbClr val="2E67AC"/>
                </a:solidFill>
                <a:latin typeface="UTM BryantLG" panose="02040603050506020204" pitchFamily="18" charset="0"/>
              </a:rPr>
              <a:t>	Vẻ ngoài của bác sĩ Ly và tên cướp biển khác nhau như thế nào?  </a:t>
            </a:r>
            <a:endParaRPr lang="en-US" sz="48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accel="80000" fill="hold" grpId="0" nodeType="click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467369" y="793747"/>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4" name="Rectangle: Rounded Corners 3">
            <a:extLst>
              <a:ext uri="{FF2B5EF4-FFF2-40B4-BE49-F238E27FC236}">
                <a16:creationId xmlns:a16="http://schemas.microsoft.com/office/drawing/2014/main" id="{833E69F7-C287-44D7-8F77-323937E0BB6E}"/>
              </a:ext>
            </a:extLst>
          </p:cNvPr>
          <p:cNvSpPr/>
          <p:nvPr/>
        </p:nvSpPr>
        <p:spPr>
          <a:xfrm>
            <a:off x="2507869" y="4590016"/>
            <a:ext cx="8970369" cy="52251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64C5D0-9D23-4721-B108-FB05F82A5D52}"/>
              </a:ext>
            </a:extLst>
          </p:cNvPr>
          <p:cNvSpPr/>
          <p:nvPr/>
        </p:nvSpPr>
        <p:spPr>
          <a:xfrm>
            <a:off x="794761" y="5086710"/>
            <a:ext cx="10683477"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A4653EA-BE56-4993-812B-34922AD39115}"/>
              </a:ext>
            </a:extLst>
          </p:cNvPr>
          <p:cNvSpPr/>
          <p:nvPr/>
        </p:nvSpPr>
        <p:spPr>
          <a:xfrm>
            <a:off x="794761" y="5541739"/>
            <a:ext cx="1794109" cy="522514"/>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0EE279-50FD-4CDB-8A2B-A23A2B150171}"/>
              </a:ext>
            </a:extLst>
          </p:cNvPr>
          <p:cNvSpPr/>
          <p:nvPr/>
        </p:nvSpPr>
        <p:spPr>
          <a:xfrm>
            <a:off x="7074056" y="1631293"/>
            <a:ext cx="1286174" cy="458764"/>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2" name="Rectangle: Rounded Corners 11">
            <a:extLst>
              <a:ext uri="{FF2B5EF4-FFF2-40B4-BE49-F238E27FC236}">
                <a16:creationId xmlns:a16="http://schemas.microsoft.com/office/drawing/2014/main" id="{8DE289B3-107C-4C95-B96D-EEB41A520D27}"/>
              </a:ext>
            </a:extLst>
          </p:cNvPr>
          <p:cNvSpPr/>
          <p:nvPr/>
        </p:nvSpPr>
        <p:spPr>
          <a:xfrm>
            <a:off x="6471470" y="2153806"/>
            <a:ext cx="2000726" cy="412111"/>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3" name="Rectangle: Rounded Corners 12">
            <a:extLst>
              <a:ext uri="{FF2B5EF4-FFF2-40B4-BE49-F238E27FC236}">
                <a16:creationId xmlns:a16="http://schemas.microsoft.com/office/drawing/2014/main" id="{B3447738-6B91-4E17-A0AD-46DBC381AE88}"/>
              </a:ext>
            </a:extLst>
          </p:cNvPr>
          <p:cNvSpPr/>
          <p:nvPr/>
        </p:nvSpPr>
        <p:spPr>
          <a:xfrm>
            <a:off x="754261" y="260640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4" name="Rectangle: Rounded Corners 13">
            <a:extLst>
              <a:ext uri="{FF2B5EF4-FFF2-40B4-BE49-F238E27FC236}">
                <a16:creationId xmlns:a16="http://schemas.microsoft.com/office/drawing/2014/main" id="{95544794-332B-4F10-9A1C-F50309CD7026}"/>
              </a:ext>
            </a:extLst>
          </p:cNvPr>
          <p:cNvSpPr/>
          <p:nvPr/>
        </p:nvSpPr>
        <p:spPr>
          <a:xfrm>
            <a:off x="3169169" y="2629334"/>
            <a:ext cx="1839649" cy="454037"/>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5" name="Rectangle: Rounded Corners 14">
            <a:extLst>
              <a:ext uri="{FF2B5EF4-FFF2-40B4-BE49-F238E27FC236}">
                <a16:creationId xmlns:a16="http://schemas.microsoft.com/office/drawing/2014/main" id="{186140BE-12E5-4AE9-BD1E-3930003D7F96}"/>
              </a:ext>
            </a:extLst>
          </p:cNvPr>
          <p:cNvSpPr/>
          <p:nvPr/>
        </p:nvSpPr>
        <p:spPr>
          <a:xfrm>
            <a:off x="8804807" y="4572434"/>
            <a:ext cx="2453743"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16" name="Rectangle: Rounded Corners 15">
            <a:extLst>
              <a:ext uri="{FF2B5EF4-FFF2-40B4-BE49-F238E27FC236}">
                <a16:creationId xmlns:a16="http://schemas.microsoft.com/office/drawing/2014/main" id="{2C51765F-FA6B-4719-93B1-40A453E21EDD}"/>
              </a:ext>
            </a:extLst>
          </p:cNvPr>
          <p:cNvSpPr/>
          <p:nvPr/>
        </p:nvSpPr>
        <p:spPr>
          <a:xfrm>
            <a:off x="3387195" y="5056116"/>
            <a:ext cx="1584856" cy="513916"/>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99"/>
              </a:solidFill>
            </a:endParaRPr>
          </a:p>
        </p:txBody>
      </p:sp>
      <p:sp>
        <p:nvSpPr>
          <p:cNvPr id="7" name="Rectangle 6">
            <a:extLst>
              <a:ext uri="{FF2B5EF4-FFF2-40B4-BE49-F238E27FC236}">
                <a16:creationId xmlns:a16="http://schemas.microsoft.com/office/drawing/2014/main" id="{8F7DBD29-3975-40E3-88AE-F5DAA182F2BB}"/>
              </a:ext>
            </a:extLst>
          </p:cNvPr>
          <p:cNvSpPr/>
          <p:nvPr/>
        </p:nvSpPr>
        <p:spPr>
          <a:xfrm>
            <a:off x="754261" y="1544926"/>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29706302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Horizontal)">
                                          <p:cBhvr>
                                            <p:cTn id="24" dur="500"/>
                                            <p:tgtEl>
                                              <p:spTgt spid="8"/>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fltVal val="0"/>
                                              </p:val>
                                            </p:tav>
                                          </p:tavLst>
                                        </p:anim>
                                        <p:anim calcmode="lin" valueType="num">
                                          <p:cBhvr>
                                            <p:cTn id="33" dur="500"/>
                                            <p:tgtEl>
                                              <p:spTgt spid="4"/>
                                            </p:tgtEl>
                                            <p:attrNameLst>
                                              <p:attrName>style.rotation</p:attrName>
                                            </p:attrNameLst>
                                          </p:cBhvr>
                                          <p:tavLst>
                                            <p:tav tm="0">
                                              <p:val>
                                                <p:fltVal val="0"/>
                                              </p:val>
                                            </p:tav>
                                            <p:tav tm="100000">
                                              <p:val>
                                                <p:fltVal val="360"/>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49" presetClass="exit" presetSubtype="0" accel="100000" fill="hold" grpId="1" nodeType="withEffect">
                                      <p:stCondLst>
                                        <p:cond delay="0"/>
                                      </p:stCondLst>
                                      <p:childTnLst>
                                        <p:anim calcmode="lin" valueType="num">
                                          <p:cBhvr>
                                            <p:cTn id="37" dur="500"/>
                                            <p:tgtEl>
                                              <p:spTgt spid="8"/>
                                            </p:tgtEl>
                                            <p:attrNameLst>
                                              <p:attrName>ppt_w</p:attrName>
                                            </p:attrNameLst>
                                          </p:cBhvr>
                                          <p:tavLst>
                                            <p:tav tm="0">
                                              <p:val>
                                                <p:strVal val="ppt_w"/>
                                              </p:val>
                                            </p:tav>
                                            <p:tav tm="100000">
                                              <p:val>
                                                <p:fltVal val="0"/>
                                              </p:val>
                                            </p:tav>
                                          </p:tavLst>
                                        </p:anim>
                                        <p:anim calcmode="lin" valueType="num">
                                          <p:cBhvr>
                                            <p:cTn id="38" dur="500"/>
                                            <p:tgtEl>
                                              <p:spTgt spid="8"/>
                                            </p:tgtEl>
                                            <p:attrNameLst>
                                              <p:attrName>ppt_h</p:attrName>
                                            </p:attrNameLst>
                                          </p:cBhvr>
                                          <p:tavLst>
                                            <p:tav tm="0">
                                              <p:val>
                                                <p:strVal val="ppt_h"/>
                                              </p:val>
                                            </p:tav>
                                            <p:tav tm="100000">
                                              <p:val>
                                                <p:fltVal val="0"/>
                                              </p:val>
                                            </p:tav>
                                          </p:tavLst>
                                        </p:anim>
                                        <p:anim calcmode="lin" valueType="num">
                                          <p:cBhvr>
                                            <p:cTn id="39" dur="500"/>
                                            <p:tgtEl>
                                              <p:spTgt spid="8"/>
                                            </p:tgtEl>
                                            <p:attrNameLst>
                                              <p:attrName>style.rotation</p:attrName>
                                            </p:attrNameLst>
                                          </p:cBhvr>
                                          <p:tavLst>
                                            <p:tav tm="0">
                                              <p:val>
                                                <p:fltVal val="0"/>
                                              </p:val>
                                            </p:tav>
                                            <p:tav tm="100000">
                                              <p:val>
                                                <p:fltVal val="36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49" presetClass="exit" presetSubtype="0" accel="100000" fill="hold" grpId="1" nodeType="with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36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out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42"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out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8" grpId="0" animBg="1"/>
          <p:bldP spid="8" grpId="1" animBg="1"/>
          <p:bldP spid="10" grpId="0" animBg="1"/>
          <p:bldP spid="10" grpId="1" animBg="1"/>
          <p:bldP spid="11" grpId="0" animBg="1"/>
          <p:bldP spid="12" grpId="0" animBg="1"/>
          <p:bldP spid="13" grpId="0" animBg="1"/>
          <p:bldP spid="14" grpId="0" animBg="1"/>
          <p:bldP spid="15" grpId="0" animBg="1"/>
          <p:bldP spid="16" grpId="0" animBg="1"/>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3968" y="2151727"/>
            <a:ext cx="2941831"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luyện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76320680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AF4BB98-FE5E-48A4-B46A-06E6B9434A0C}"/>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pic>
        <p:nvPicPr>
          <p:cNvPr id="4" name="Picture 3">
            <a:extLst>
              <a:ext uri="{FF2B5EF4-FFF2-40B4-BE49-F238E27FC236}">
                <a16:creationId xmlns:a16="http://schemas.microsoft.com/office/drawing/2014/main" id="{65026DE1-8CFC-480F-B51B-078D11976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64" y="1494772"/>
            <a:ext cx="2286000" cy="2286000"/>
          </a:xfrm>
          <a:prstGeom prst="rect">
            <a:avLst/>
          </a:prstGeom>
        </p:spPr>
      </p:pic>
      <p:pic>
        <p:nvPicPr>
          <p:cNvPr id="6" name="Picture 5">
            <a:extLst>
              <a:ext uri="{FF2B5EF4-FFF2-40B4-BE49-F238E27FC236}">
                <a16:creationId xmlns:a16="http://schemas.microsoft.com/office/drawing/2014/main" id="{B96B9B14-B0FE-47AA-BE07-6F3E37AE8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018" y="3780772"/>
            <a:ext cx="2286000" cy="2286000"/>
          </a:xfrm>
          <a:prstGeom prst="rect">
            <a:avLst/>
          </a:prstGeom>
        </p:spPr>
      </p:pic>
      <p:pic>
        <p:nvPicPr>
          <p:cNvPr id="8" name="Picture 7">
            <a:extLst>
              <a:ext uri="{FF2B5EF4-FFF2-40B4-BE49-F238E27FC236}">
                <a16:creationId xmlns:a16="http://schemas.microsoft.com/office/drawing/2014/main" id="{39A1613A-CED8-44EE-B35E-832FDF598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685" y="1494772"/>
            <a:ext cx="2286000" cy="2286000"/>
          </a:xfrm>
          <a:prstGeom prst="rect">
            <a:avLst/>
          </a:prstGeom>
        </p:spPr>
      </p:pic>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631" y="3707094"/>
            <a:ext cx="2286000" cy="22860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296359" y="635027"/>
            <a:ext cx="3599282" cy="769441"/>
          </a:xfrm>
          <a:prstGeom prst="rect">
            <a:avLst/>
          </a:prstGeom>
          <a:noFill/>
        </p:spPr>
        <p:txBody>
          <a:bodyPr wrap="square" lIns="91440" tIns="45720" rIns="91440" bIns="45720">
            <a:spAutoFit/>
          </a:bodyPr>
          <a:lstStyle/>
          <a:p>
            <a:pPr algn="ctr"/>
            <a:r>
              <a:rPr lang="en-US" sz="44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Lưu ý</a:t>
            </a:r>
            <a:endParaRPr lang="en-US" sz="44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
        <p:nvSpPr>
          <p:cNvPr id="13" name="Rectangle 12">
            <a:extLst>
              <a:ext uri="{FF2B5EF4-FFF2-40B4-BE49-F238E27FC236}">
                <a16:creationId xmlns:a16="http://schemas.microsoft.com/office/drawing/2014/main" id="{7B7D3FA4-09FA-4E13-A0C7-57DCB983BD36}"/>
              </a:ext>
            </a:extLst>
          </p:cNvPr>
          <p:cNvSpPr/>
          <p:nvPr/>
        </p:nvSpPr>
        <p:spPr>
          <a:xfrm>
            <a:off x="2455283" y="1910464"/>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UTM BryantLG" panose="02040603050506020204" pitchFamily="18" charset="0"/>
              </a:rPr>
              <a:t>Chuẩn bị </a:t>
            </a:r>
            <a:br>
              <a:rPr lang="en-US" sz="3600" b="1">
                <a:ln w="0"/>
                <a:solidFill>
                  <a:srgbClr val="4D3D87"/>
                </a:solidFill>
                <a:latin typeface="UTM BryantLG" panose="02040603050506020204" pitchFamily="18" charset="0"/>
              </a:rPr>
            </a:br>
            <a:r>
              <a:rPr lang="en-US" sz="3600" b="1">
                <a:ln w="0"/>
                <a:solidFill>
                  <a:srgbClr val="4D3D87"/>
                </a:solidFill>
                <a:latin typeface="UTM BryantLG" panose="02040603050506020204" pitchFamily="18" charset="0"/>
              </a:rPr>
              <a:t>vở, viết</a:t>
            </a:r>
            <a:endParaRPr lang="en-US" sz="3600" b="1" cap="none" spc="0">
              <a:ln w="0"/>
              <a:solidFill>
                <a:srgbClr val="4D3D87"/>
              </a:solidFill>
              <a:latin typeface="UTM Avo" panose="02040603050506020204" pitchFamily="18" charset="0"/>
            </a:endParaRPr>
          </a:p>
        </p:txBody>
      </p:sp>
      <p:sp>
        <p:nvSpPr>
          <p:cNvPr id="14" name="Rectangle 13">
            <a:extLst>
              <a:ext uri="{FF2B5EF4-FFF2-40B4-BE49-F238E27FC236}">
                <a16:creationId xmlns:a16="http://schemas.microsoft.com/office/drawing/2014/main" id="{DC2ED301-8389-4DFF-82D6-74274100B6B1}"/>
              </a:ext>
            </a:extLst>
          </p:cNvPr>
          <p:cNvSpPr/>
          <p:nvPr/>
        </p:nvSpPr>
        <p:spPr>
          <a:xfrm>
            <a:off x="2455282" y="4249929"/>
            <a:ext cx="3149035" cy="1200329"/>
          </a:xfrm>
          <a:prstGeom prst="rect">
            <a:avLst/>
          </a:prstGeom>
          <a:noFill/>
        </p:spPr>
        <p:txBody>
          <a:bodyPr wrap="square" lIns="91440" tIns="45720" rIns="91440" bIns="45720">
            <a:spAutoFit/>
          </a:bodyPr>
          <a:lstStyle/>
          <a:p>
            <a:pPr algn="ctr"/>
            <a:r>
              <a:rPr lang="en-US" sz="3600" b="1">
                <a:ln w="0"/>
                <a:solidFill>
                  <a:srgbClr val="8D2A24"/>
                </a:solidFill>
                <a:latin typeface="UTM BryantLG" panose="02040603050506020204" pitchFamily="18" charset="0"/>
              </a:rPr>
              <a:t>Nghe</a:t>
            </a:r>
            <a:br>
              <a:rPr lang="en-US" sz="3600" b="1">
                <a:ln w="0"/>
                <a:solidFill>
                  <a:srgbClr val="8D2A24"/>
                </a:solidFill>
                <a:latin typeface="UTM BryantLG" panose="02040603050506020204" pitchFamily="18" charset="0"/>
              </a:rPr>
            </a:br>
            <a:r>
              <a:rPr lang="en-US" sz="3600" b="1">
                <a:ln w="0"/>
                <a:solidFill>
                  <a:srgbClr val="8D2A24"/>
                </a:solidFill>
                <a:latin typeface="UTM BryantLG" panose="02040603050506020204" pitchFamily="18" charset="0"/>
              </a:rPr>
              <a:t> cẩn thận</a:t>
            </a:r>
            <a:endParaRPr lang="en-US" sz="3600" b="1" cap="none" spc="0">
              <a:ln w="0"/>
              <a:solidFill>
                <a:srgbClr val="8D2A24"/>
              </a:solidFill>
              <a:latin typeface="UTM Avo" panose="02040603050506020204" pitchFamily="18" charset="0"/>
            </a:endParaRPr>
          </a:p>
        </p:txBody>
      </p:sp>
      <p:sp>
        <p:nvSpPr>
          <p:cNvPr id="15" name="Rectangle 14">
            <a:extLst>
              <a:ext uri="{FF2B5EF4-FFF2-40B4-BE49-F238E27FC236}">
                <a16:creationId xmlns:a16="http://schemas.microsoft.com/office/drawing/2014/main" id="{18FD0A58-C5BE-44F7-89B2-0908422C1F40}"/>
              </a:ext>
            </a:extLst>
          </p:cNvPr>
          <p:cNvSpPr/>
          <p:nvPr/>
        </p:nvSpPr>
        <p:spPr>
          <a:xfrm>
            <a:off x="7895641" y="2046316"/>
            <a:ext cx="3149035" cy="646331"/>
          </a:xfrm>
          <a:prstGeom prst="rect">
            <a:avLst/>
          </a:prstGeom>
          <a:noFill/>
        </p:spPr>
        <p:txBody>
          <a:bodyPr wrap="square" lIns="91440" tIns="45720" rIns="91440" bIns="45720">
            <a:spAutoFit/>
          </a:bodyPr>
          <a:lstStyle/>
          <a:p>
            <a:pPr algn="ctr"/>
            <a:r>
              <a:rPr lang="en-US" sz="3600" b="1">
                <a:ln w="0"/>
                <a:solidFill>
                  <a:srgbClr val="333E5F"/>
                </a:solidFill>
                <a:latin typeface="UTM BryantLG" panose="02040603050506020204" pitchFamily="18" charset="0"/>
              </a:rPr>
              <a:t>Viết kĩ càng</a:t>
            </a:r>
            <a:endParaRPr lang="en-US" sz="3600" b="1" cap="none" spc="0">
              <a:ln w="0"/>
              <a:solidFill>
                <a:srgbClr val="333E5F"/>
              </a:solidFill>
              <a:latin typeface="UTM Avo" panose="02040603050506020204" pitchFamily="18" charset="0"/>
            </a:endParaRPr>
          </a:p>
        </p:txBody>
      </p:sp>
      <p:sp>
        <p:nvSpPr>
          <p:cNvPr id="16" name="Rectangle 15">
            <a:extLst>
              <a:ext uri="{FF2B5EF4-FFF2-40B4-BE49-F238E27FC236}">
                <a16:creationId xmlns:a16="http://schemas.microsoft.com/office/drawing/2014/main" id="{F2124205-7535-4D38-9E4A-47DB8218AE6C}"/>
              </a:ext>
            </a:extLst>
          </p:cNvPr>
          <p:cNvSpPr/>
          <p:nvPr/>
        </p:nvSpPr>
        <p:spPr>
          <a:xfrm>
            <a:off x="8162200" y="4545731"/>
            <a:ext cx="3149035" cy="646331"/>
          </a:xfrm>
          <a:prstGeom prst="rect">
            <a:avLst/>
          </a:prstGeom>
          <a:noFill/>
        </p:spPr>
        <p:txBody>
          <a:bodyPr wrap="square" lIns="91440" tIns="45720" rIns="91440" bIns="45720">
            <a:spAutoFit/>
          </a:bodyPr>
          <a:lstStyle/>
          <a:p>
            <a:pPr algn="ctr"/>
            <a:r>
              <a:rPr lang="en-US" sz="3600" b="1">
                <a:ln w="0"/>
                <a:solidFill>
                  <a:srgbClr val="F75D7A"/>
                </a:solidFill>
                <a:latin typeface="UTM BryantLG" panose="02040603050506020204" pitchFamily="18" charset="0"/>
              </a:rPr>
              <a:t>Sửa lỗi ngay</a:t>
            </a:r>
            <a:endParaRPr lang="en-US" sz="3600" b="1" cap="none" spc="0">
              <a:ln w="0"/>
              <a:solidFill>
                <a:srgbClr val="F75D7A"/>
              </a:solidFill>
              <a:latin typeface="UTM Avo" panose="02040603050506020204" pitchFamily="18" charset="0"/>
            </a:endParaRPr>
          </a:p>
        </p:txBody>
      </p:sp>
    </p:spTree>
    <p:extLst>
      <p:ext uri="{BB962C8B-B14F-4D97-AF65-F5344CB8AC3E}">
        <p14:creationId xmlns:p14="http://schemas.microsoft.com/office/powerpoint/2010/main" val="90751003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650"/>
                            </p:stCondLst>
                            <p:childTnLst>
                              <p:par>
                                <p:cTn id="10" presetID="16" presetClass="entr" presetSubtype="4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par>
                          <p:cTn id="13" fill="hold">
                            <p:stCondLst>
                              <p:cond delay="1150"/>
                            </p:stCondLst>
                            <p:childTnLst>
                              <p:par>
                                <p:cTn id="14" presetID="2" presetClass="entr" presetSubtype="1" accel="8000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850"/>
                            </p:stCondLst>
                            <p:childTnLst>
                              <p:par>
                                <p:cTn id="19" presetID="16" presetClass="entr" presetSubtype="4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Horizontal)">
                                      <p:cBhvr>
                                        <p:cTn id="21" dur="500"/>
                                        <p:tgtEl>
                                          <p:spTgt spid="10"/>
                                        </p:tgtEl>
                                      </p:cBhvr>
                                    </p:animEffect>
                                  </p:childTnLst>
                                </p:cTn>
                              </p:par>
                            </p:childTnLst>
                          </p:cTn>
                        </p:par>
                        <p:par>
                          <p:cTn id="22" fill="hold">
                            <p:stCondLst>
                              <p:cond delay="2350"/>
                            </p:stCondLst>
                            <p:childTnLst>
                              <p:par>
                                <p:cTn id="23" presetID="2" presetClass="entr" presetSubtype="1" accel="80000" fill="hold" grpId="0" nodeType="afterEffect">
                                  <p:stCondLst>
                                    <p:cond delay="0"/>
                                  </p:stCondLst>
                                  <p:iterate type="wd">
                                    <p:tmPct val="10000"/>
                                  </p:iterate>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16" presetClass="entr" presetSubtype="4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Horizontal)">
                                      <p:cBhvr>
                                        <p:cTn id="30" dur="500"/>
                                        <p:tgtEl>
                                          <p:spTgt spid="8"/>
                                        </p:tgtEl>
                                      </p:cBhvr>
                                    </p:animEffect>
                                  </p:childTnLst>
                                </p:cTn>
                              </p:par>
                            </p:childTnLst>
                          </p:cTn>
                        </p:par>
                        <p:par>
                          <p:cTn id="31" fill="hold">
                            <p:stCondLst>
                              <p:cond delay="3500"/>
                            </p:stCondLst>
                            <p:childTnLst>
                              <p:par>
                                <p:cTn id="32" presetID="2" presetClass="entr" presetSubtype="1" accel="80000" fill="hold" grpId="0" nodeType="afterEffect">
                                  <p:stCondLst>
                                    <p:cond delay="0"/>
                                  </p:stCondLst>
                                  <p:iterate type="wd">
                                    <p:tmPct val="10000"/>
                                  </p:iterate>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4100"/>
                            </p:stCondLst>
                            <p:childTnLst>
                              <p:par>
                                <p:cTn id="37" presetID="16" presetClass="entr" presetSubtype="4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Horizontal)">
                                      <p:cBhvr>
                                        <p:cTn id="39" dur="500"/>
                                        <p:tgtEl>
                                          <p:spTgt spid="6"/>
                                        </p:tgtEl>
                                      </p:cBhvr>
                                    </p:animEffect>
                                  </p:childTnLst>
                                </p:cTn>
                              </p:par>
                            </p:childTnLst>
                          </p:cTn>
                        </p:par>
                        <p:par>
                          <p:cTn id="40" fill="hold">
                            <p:stCondLst>
                              <p:cond delay="4600"/>
                            </p:stCondLst>
                            <p:childTnLst>
                              <p:par>
                                <p:cTn id="41" presetID="2" presetClass="entr" presetSubtype="1" accel="80000" fill="hold" grpId="0" nodeType="afterEffect">
                                  <p:stCondLst>
                                    <p:cond delay="0"/>
                                  </p:stCondLst>
                                  <p:iterate type="wd">
                                    <p:tmPct val="10000"/>
                                  </p:iterate>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255" y="1725467"/>
            <a:ext cx="5553000" cy="5552998"/>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611549" y="2028616"/>
            <a:ext cx="266611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nghe</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viết</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1831427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502688" y="-335293"/>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301" y="1162546"/>
            <a:ext cx="6366039" cy="6366039"/>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8474914" y="2384647"/>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3963106" y="3156555"/>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6240431" y="2083598"/>
            <a:ext cx="1891864"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sửa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lỗi</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229476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624" y="1157491"/>
            <a:ext cx="6239931" cy="6239931"/>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4023525" y="2028616"/>
            <a:ext cx="1842171"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bài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tập</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43767580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339702" y="366623"/>
            <a:ext cx="11512597" cy="6124754"/>
          </a:xfrm>
          <a:prstGeom prst="rect">
            <a:avLst/>
          </a:prstGeom>
          <a:noFill/>
        </p:spPr>
        <p:txBody>
          <a:bodyPr wrap="square" lIns="91440" tIns="45720" rIns="91440" bIns="45720">
            <a:spAutoFit/>
          </a:bodyPr>
          <a:lstStyle/>
          <a:p>
            <a:pPr algn="just"/>
            <a:r>
              <a:rPr lang="en-US" sz="3600" b="1" dirty="0">
                <a:ln w="0"/>
                <a:solidFill>
                  <a:srgbClr val="4D3D87"/>
                </a:solidFill>
                <a:latin typeface="UTM BryantLG" panose="02040603050506020204" pitchFamily="18" charset="0"/>
              </a:rPr>
              <a:t>1a. </a:t>
            </a:r>
            <a:r>
              <a:rPr lang="en-US" sz="3600" b="1" dirty="0" err="1">
                <a:ln w="0"/>
                <a:solidFill>
                  <a:srgbClr val="4D3D87"/>
                </a:solidFill>
                <a:latin typeface="UTM BryantLG" panose="02040603050506020204" pitchFamily="18" charset="0"/>
              </a:rPr>
              <a:t>Tìm</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những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tiếng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bắt</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đầu</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bằng</a:t>
            </a:r>
            <a:r>
              <a:rPr lang="en-US" sz="3600" b="1" dirty="0">
                <a:ln w="0"/>
                <a:solidFill>
                  <a:srgbClr val="4D3D87"/>
                </a:solidFill>
                <a:latin typeface="UTM BryantLG" panose="02040603050506020204" pitchFamily="18" charset="0"/>
              </a:rPr>
              <a:t> </a:t>
            </a:r>
            <a:r>
              <a:rPr lang="en-US" sz="3600" b="1" dirty="0">
                <a:ln w="0"/>
                <a:solidFill>
                  <a:srgbClr val="FF0066"/>
                </a:solidFill>
                <a:latin typeface="UTM BryantLG" panose="02040603050506020204" pitchFamily="18" charset="0"/>
              </a:rPr>
              <a:t>r</a:t>
            </a:r>
            <a:r>
              <a:rPr lang="en-US" sz="3600" b="1" dirty="0">
                <a:ln w="0"/>
                <a:solidFill>
                  <a:srgbClr val="4D3D87"/>
                </a:solidFill>
                <a:latin typeface="UTM BryantLG" panose="02040603050506020204" pitchFamily="18" charset="0"/>
              </a:rPr>
              <a:t>, </a:t>
            </a:r>
            <a:r>
              <a:rPr lang="en-US" sz="3600" b="1" dirty="0">
                <a:ln w="0"/>
                <a:solidFill>
                  <a:srgbClr val="FF0066"/>
                </a:solidFill>
                <a:latin typeface="UTM BryantLG" panose="02040603050506020204" pitchFamily="18" charset="0"/>
              </a:rPr>
              <a:t>d</a:t>
            </a:r>
            <a:r>
              <a:rPr lang="en-US" sz="3600" b="1" dirty="0">
                <a:ln w="0"/>
                <a:solidFill>
                  <a:srgbClr val="4D3D87"/>
                </a:solidFill>
                <a:latin typeface="UTM BryantLG" panose="02040603050506020204" pitchFamily="18" charset="0"/>
              </a:rPr>
              <a:t>, </a:t>
            </a:r>
            <a:r>
              <a:rPr lang="en-US" sz="3600" b="1" dirty="0" err="1">
                <a:ln w="0"/>
                <a:solidFill>
                  <a:srgbClr val="FF0066"/>
                </a:solidFill>
                <a:latin typeface="UTM BryantLG" panose="02040603050506020204" pitchFamily="18" charset="0"/>
              </a:rPr>
              <a:t>gi</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thích</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hợp</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với</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mỗi</a:t>
            </a:r>
            <a:r>
              <a:rPr lang="en-US" sz="3600" b="1" dirty="0">
                <a:ln w="0"/>
                <a:solidFill>
                  <a:srgbClr val="4D3D87"/>
                </a:solidFill>
                <a:latin typeface="UTM BryantLG" panose="02040603050506020204" pitchFamily="18" charset="0"/>
              </a:rPr>
              <a:t> ô </a:t>
            </a:r>
            <a:r>
              <a:rPr lang="en-US" sz="3600" b="1" dirty="0" err="1">
                <a:ln w="0"/>
                <a:solidFill>
                  <a:srgbClr val="4D3D87"/>
                </a:solidFill>
                <a:latin typeface="UTM BryantLG" panose="02040603050506020204" pitchFamily="18" charset="0"/>
              </a:rPr>
              <a:t>trống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trong</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đoạn</a:t>
            </a:r>
            <a:r>
              <a:rPr lang="en-US" sz="3600" b="1" dirty="0">
                <a:ln w="0"/>
                <a:solidFill>
                  <a:srgbClr val="4D3D87"/>
                </a:solidFill>
                <a:latin typeface="UTM BryantLG" panose="02040603050506020204" pitchFamily="18" charset="0"/>
              </a:rPr>
              <a:t> </a:t>
            </a:r>
            <a:r>
              <a:rPr lang="en-US" sz="3600" b="1" dirty="0" err="1">
                <a:ln w="0"/>
                <a:solidFill>
                  <a:srgbClr val="4D3D87"/>
                </a:solidFill>
                <a:latin typeface="UTM BryantLG" panose="02040603050506020204" pitchFamily="18" charset="0"/>
              </a:rPr>
              <a:t>văn</a:t>
            </a:r>
            <a:r>
              <a:rPr lang="en-US" sz="3600" b="1" dirty="0">
                <a:ln w="0"/>
                <a:solidFill>
                  <a:srgbClr val="4D3D87"/>
                </a:solidFill>
                <a:latin typeface="UTM BryantLG" panose="02040603050506020204" pitchFamily="18" charset="0"/>
              </a:rPr>
              <a:t>:</a:t>
            </a:r>
          </a:p>
          <a:p>
            <a:pPr algn="just"/>
            <a:endParaRPr lang="en-US" sz="3200" b="1" dirty="0">
              <a:ln w="0"/>
              <a:solidFill>
                <a:srgbClr val="4D3D87"/>
              </a:solidFill>
              <a:latin typeface="UTM BryantLG" panose="02040603050506020204" pitchFamily="18" charset="0"/>
            </a:endParaRPr>
          </a:p>
          <a:p>
            <a:pPr algn="just"/>
            <a:r>
              <a:rPr lang="en-US" sz="3600" b="1" dirty="0">
                <a:ln w="0"/>
                <a:solidFill>
                  <a:srgbClr val="4D3D87"/>
                </a:solidFill>
                <a:latin typeface="UTM BryantLG" panose="02040603050506020204" pitchFamily="18" charset="0"/>
              </a:rPr>
              <a:t>	</a:t>
            </a:r>
            <a:r>
              <a:rPr lang="vi-VN" sz="3600" b="1" dirty="0" err="1">
                <a:ln w="0"/>
                <a:solidFill>
                  <a:srgbClr val="6600CC"/>
                </a:solidFill>
                <a:latin typeface="UTM BryantLG" panose="02040603050506020204" pitchFamily="18" charset="0"/>
              </a:rPr>
              <a:t>Rừng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đã</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bảng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lảng</a:t>
            </a:r>
            <a:r>
              <a:rPr lang="vi-VN" sz="3600" b="1" dirty="0">
                <a:ln w="0"/>
                <a:solidFill>
                  <a:srgbClr val="6600CC"/>
                </a:solidFill>
                <a:latin typeface="UTM BryantLG" panose="02040603050506020204" pitchFamily="18" charset="0"/>
              </a:rPr>
              <a:t> thu. </a:t>
            </a:r>
            <a:r>
              <a:rPr lang="vi-VN" sz="3600" b="1" dirty="0" err="1">
                <a:ln w="0"/>
                <a:solidFill>
                  <a:srgbClr val="6600CC"/>
                </a:solidFill>
                <a:latin typeface="UTM BryantLG" panose="02040603050506020204" pitchFamily="18" charset="0"/>
              </a:rPr>
              <a:t>Những</a:t>
            </a:r>
            <a:r>
              <a:rPr lang="vi-VN" sz="3600" b="1" dirty="0">
                <a:ln w="0"/>
                <a:solidFill>
                  <a:srgbClr val="6600CC"/>
                </a:solidFill>
                <a:latin typeface="UTM BryantLG" panose="02040603050506020204" pitchFamily="18" charset="0"/>
              </a:rPr>
              <a:t> thân cây cao lưng </a:t>
            </a:r>
            <a:r>
              <a:rPr lang="vi-VN" sz="3600" b="1" dirty="0" err="1">
                <a:ln w="0"/>
                <a:solidFill>
                  <a:srgbClr val="6600CC"/>
                </a:solidFill>
                <a:latin typeface="UTM BryantLG" panose="02040603050506020204" pitchFamily="18" charset="0"/>
              </a:rPr>
              <a:t>chừng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trời</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khẽ</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khàng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thả</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xuống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một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chiếc</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lá</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úa</a:t>
            </a:r>
            <a:r>
              <a:rPr lang="vi-VN" sz="3600" b="1" dirty="0">
                <a:ln w="0"/>
                <a:solidFill>
                  <a:srgbClr val="6600CC"/>
                </a:solidFill>
                <a:latin typeface="UTM BryantLG" panose="02040603050506020204" pitchFamily="18" charset="0"/>
              </a:rPr>
              <a:t>. Không</a:t>
            </a:r>
            <a:r>
              <a:rPr lang="en-US"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gian</a:t>
            </a:r>
            <a:r>
              <a:rPr lang="vi-VN" sz="3600" b="1" dirty="0">
                <a:ln w="0"/>
                <a:solidFill>
                  <a:srgbClr val="FF0066"/>
                </a:solidFill>
                <a:latin typeface="UTM BryantLG" panose="02040603050506020204" pitchFamily="18" charset="0"/>
              </a:rPr>
              <a:t> </a:t>
            </a:r>
            <a:r>
              <a:rPr lang="vi-VN" sz="3600" b="1" dirty="0" err="1">
                <a:ln w="0"/>
                <a:solidFill>
                  <a:srgbClr val="6600CC"/>
                </a:solidFill>
                <a:latin typeface="UTM BryantLG" panose="02040603050506020204" pitchFamily="18" charset="0"/>
              </a:rPr>
              <a:t>tĩnh</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lặng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nồng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nàn</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mùi</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đất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bốc</a:t>
            </a:r>
            <a:r>
              <a:rPr lang="vi-VN" sz="3600" b="1" dirty="0">
                <a:ln w="0"/>
                <a:solidFill>
                  <a:srgbClr val="6600CC"/>
                </a:solidFill>
                <a:latin typeface="UTM BryantLG" panose="02040603050506020204" pitchFamily="18" charset="0"/>
              </a:rPr>
              <a:t> hương </a:t>
            </a:r>
            <a:r>
              <a:rPr lang="vi-VN" sz="3600" b="1" dirty="0" err="1">
                <a:ln w="0"/>
                <a:solidFill>
                  <a:srgbClr val="6600CC"/>
                </a:solidFill>
                <a:latin typeface="UTM BryantLG" panose="02040603050506020204" pitchFamily="18" charset="0"/>
              </a:rPr>
              <a:t>và</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mùi</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lá</a:t>
            </a:r>
            <a:r>
              <a:rPr lang="vi-VN" sz="3600" b="1" dirty="0">
                <a:ln w="0"/>
                <a:solidFill>
                  <a:srgbClr val="6600CC"/>
                </a:solidFill>
                <a:latin typeface="UTM BryantLG" panose="02040603050506020204" pitchFamily="18" charset="0"/>
              </a:rPr>
              <a:t> </a:t>
            </a:r>
            <a:r>
              <a:rPr lang="en-US" sz="3600" b="1" dirty="0" err="1">
                <a:ln w="0"/>
                <a:solidFill>
                  <a:srgbClr val="6600CC"/>
                </a:solidFill>
                <a:latin typeface="UTM BryantLG" panose="02040603050506020204" pitchFamily="18" charset="0"/>
              </a:rPr>
              <a:t>ải</a:t>
            </a:r>
            <a:r>
              <a:rPr lang="vi-VN" sz="3600" b="1" dirty="0">
                <a:ln w="0"/>
                <a:solidFill>
                  <a:srgbClr val="6600CC"/>
                </a:solidFill>
                <a:latin typeface="UTM BryantLG" panose="02040603050506020204" pitchFamily="18" charset="0"/>
              </a:rPr>
              <a:t> lên men. </a:t>
            </a:r>
            <a:r>
              <a:rPr lang="vi-VN" sz="3600" b="1" dirty="0" err="1">
                <a:ln w="0"/>
                <a:solidFill>
                  <a:srgbClr val="6600CC"/>
                </a:solidFill>
                <a:latin typeface="UTM BryantLG" panose="02040603050506020204" pitchFamily="18" charset="0"/>
              </a:rPr>
              <a:t>Chẳng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biết</a:t>
            </a:r>
            <a:r>
              <a:rPr lang="vi-VN" sz="3600" b="1" dirty="0">
                <a:ln w="0"/>
                <a:solidFill>
                  <a:srgbClr val="6600CC"/>
                </a:solidFill>
                <a:latin typeface="UTM BryantLG" panose="02040603050506020204" pitchFamily="18" charset="0"/>
              </a:rPr>
              <a:t> mưa </a:t>
            </a:r>
            <a:r>
              <a:rPr lang="vi-VN" sz="3600" b="1" dirty="0" err="1">
                <a:ln w="0"/>
                <a:solidFill>
                  <a:srgbClr val="6600CC"/>
                </a:solidFill>
                <a:latin typeface="UTM BryantLG" panose="02040603050506020204" pitchFamily="18" charset="0"/>
              </a:rPr>
              <a:t>từ</a:t>
            </a:r>
            <a:r>
              <a:rPr lang="vi-VN" sz="3600" b="1" dirty="0">
                <a:ln w="0"/>
                <a:solidFill>
                  <a:srgbClr val="6600CC"/>
                </a:solidFill>
                <a:latin typeface="UTM BryantLG" panose="02040603050506020204" pitchFamily="18" charset="0"/>
              </a:rPr>
              <a:t> bao</a:t>
            </a:r>
            <a:r>
              <a:rPr lang="en-US"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giờ</a:t>
            </a:r>
            <a:r>
              <a:rPr lang="vi-VN" sz="3600" b="1" dirty="0">
                <a:ln w="0"/>
                <a:solidFill>
                  <a:srgbClr val="FF0066"/>
                </a:solidFill>
                <a:latin typeface="UTM BryantLG" panose="02040603050506020204" pitchFamily="18" charset="0"/>
              </a:rPr>
              <a:t> </a:t>
            </a:r>
            <a:r>
              <a:rPr lang="vi-VN" sz="3600" b="1" dirty="0" err="1">
                <a:ln w="0"/>
                <a:solidFill>
                  <a:srgbClr val="6600CC"/>
                </a:solidFill>
                <a:latin typeface="UTM BryantLG" panose="02040603050506020204" pitchFamily="18" charset="0"/>
              </a:rPr>
              <a:t>mà</a:t>
            </a:r>
            <a:r>
              <a:rPr lang="vi-VN" sz="3600" b="1" dirty="0">
                <a:ln w="0"/>
                <a:solidFill>
                  <a:srgbClr val="6600CC"/>
                </a:solidFill>
                <a:latin typeface="UTM BryantLG" panose="02040603050506020204" pitchFamily="18" charset="0"/>
              </a:rPr>
              <a:t> thân cây thông </a:t>
            </a:r>
            <a:r>
              <a:rPr lang="vi-VN" sz="3600" b="1" dirty="0" err="1">
                <a:ln w="0"/>
                <a:solidFill>
                  <a:srgbClr val="6600CC"/>
                </a:solidFill>
                <a:latin typeface="UTM BryantLG" panose="02040603050506020204" pitchFamily="18" charset="0"/>
              </a:rPr>
              <a:t>dại</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trắng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mốc</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nứt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nẻ</a:t>
            </a:r>
            <a:r>
              <a:rPr lang="vi-VN" sz="3600" b="1" dirty="0">
                <a:ln w="0"/>
                <a:solidFill>
                  <a:srgbClr val="6600CC"/>
                </a:solidFill>
                <a:latin typeface="UTM BryantLG" panose="02040603050506020204" pitchFamily="18" charset="0"/>
              </a:rPr>
              <a:t>,</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dãi</a:t>
            </a:r>
            <a:r>
              <a:rPr lang="vi-VN" sz="3600" b="1" dirty="0">
                <a:ln w="0"/>
                <a:solidFill>
                  <a:srgbClr val="FF0066"/>
                </a:solidFill>
                <a:latin typeface="UTM BryantLG" panose="02040603050506020204" pitchFamily="18" charset="0"/>
              </a:rPr>
              <a:t> </a:t>
            </a:r>
            <a:r>
              <a:rPr lang="vi-VN" sz="3600" b="1" dirty="0" err="1">
                <a:ln w="0"/>
                <a:solidFill>
                  <a:srgbClr val="6600CC"/>
                </a:solidFill>
                <a:latin typeface="UTM BryantLG" panose="02040603050506020204" pitchFamily="18" charset="0"/>
              </a:rPr>
              <a:t>dầu</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có</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những</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vệt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nước</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chảy</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ngoằn</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ngoèo</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Trời</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đứng</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gió</a:t>
            </a:r>
            <a:r>
              <a:rPr lang="vi-VN" sz="3600" b="1" dirty="0">
                <a:ln w="0"/>
                <a:solidFill>
                  <a:srgbClr val="6600CC"/>
                </a:solidFill>
                <a:latin typeface="UTM BryantLG" panose="02040603050506020204" pitchFamily="18" charset="0"/>
              </a:rPr>
              <a:t>, nhưng đâu </a:t>
            </a:r>
            <a:r>
              <a:rPr lang="vi-VN" sz="3600" b="1" dirty="0" err="1">
                <a:ln w="0"/>
                <a:solidFill>
                  <a:srgbClr val="6600CC"/>
                </a:solidFill>
                <a:latin typeface="UTM BryantLG" panose="02040603050506020204" pitchFamily="18" charset="0"/>
              </a:rPr>
              <a:t>đó</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vẫn</a:t>
            </a:r>
            <a:r>
              <a:rPr lang="vi-VN" sz="3600" b="1" dirty="0">
                <a:ln w="0"/>
                <a:solidFill>
                  <a:srgbClr val="6600CC"/>
                </a:solidFill>
                <a:latin typeface="UTM BryantLG" panose="02040603050506020204" pitchFamily="18" charset="0"/>
              </a:rPr>
              <a:t> âm </a:t>
            </a:r>
            <a:r>
              <a:rPr lang="vi-VN" sz="3600" b="1" dirty="0" err="1">
                <a:ln w="0"/>
                <a:solidFill>
                  <a:srgbClr val="6600CC"/>
                </a:solidFill>
                <a:latin typeface="UTM BryantLG" panose="02040603050506020204" pitchFamily="18" charset="0"/>
              </a:rPr>
              <a:t>ám</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một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thứ</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tiếng</a:t>
            </a:r>
            <a:r>
              <a:rPr lang="vi-VN" sz="3600" b="1" dirty="0">
                <a:ln w="0"/>
                <a:solidFill>
                  <a:srgbClr val="6600CC"/>
                </a:solidFill>
                <a:latin typeface="UTM BryantLG" panose="02040603050506020204" pitchFamily="18" charset="0"/>
              </a:rPr>
              <a:t> vang </a:t>
            </a:r>
            <a:r>
              <a:rPr lang="vi-VN" sz="3600" b="1" dirty="0" err="1">
                <a:ln w="0"/>
                <a:solidFill>
                  <a:srgbClr val="6600CC"/>
                </a:solidFill>
                <a:latin typeface="UTM BryantLG" panose="02040603050506020204" pitchFamily="18" charset="0"/>
              </a:rPr>
              <a:t>rền</a:t>
            </a:r>
            <a:r>
              <a:rPr lang="vi-VN" sz="3600" b="1" dirty="0">
                <a:ln w="0"/>
                <a:solidFill>
                  <a:srgbClr val="6600CC"/>
                </a:solidFill>
                <a:latin typeface="UTM BryantLG" panose="02040603050506020204" pitchFamily="18" charset="0"/>
              </a:rPr>
              <a:t>, không </a:t>
            </a:r>
            <a:r>
              <a:rPr lang="vi-VN" sz="3600" b="1" dirty="0" err="1">
                <a:ln w="0"/>
                <a:solidFill>
                  <a:srgbClr val="6600CC"/>
                </a:solidFill>
                <a:latin typeface="UTM BryantLG" panose="02040603050506020204" pitchFamily="18" charset="0"/>
              </a:rPr>
              <a:t>thật</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rõ</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ràng</a:t>
            </a:r>
            <a:r>
              <a:rPr lang="en-US" sz="3600" b="1" dirty="0">
                <a:ln w="0"/>
                <a:solidFill>
                  <a:srgbClr val="6600CC"/>
                </a:solidFill>
                <a:latin typeface="UTM BryantLG" panose="02040603050506020204" pitchFamily="18" charset="0"/>
              </a:rPr>
              <a:t>.</a:t>
            </a:r>
            <a:r>
              <a:rPr lang="vi-VN" sz="3600" b="1" dirty="0">
                <a:ln w="0"/>
                <a:solidFill>
                  <a:srgbClr val="6600CC"/>
                </a:solidFill>
                <a:latin typeface="UTM BryantLG" panose="02040603050506020204" pitchFamily="18" charset="0"/>
              </a:rPr>
              <a:t> Hay </a:t>
            </a:r>
            <a:r>
              <a:rPr lang="vi-VN" sz="3600" b="1" dirty="0" err="1">
                <a:ln w="0"/>
                <a:solidFill>
                  <a:srgbClr val="6600CC"/>
                </a:solidFill>
                <a:latin typeface="UTM BryantLG" panose="02040603050506020204" pitchFamily="18" charset="0"/>
              </a:rPr>
              <a:t>là</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gió</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đã</a:t>
            </a:r>
            <a:r>
              <a:rPr lang="vi-VN" sz="3600" b="1" dirty="0">
                <a:ln w="0"/>
                <a:solidFill>
                  <a:srgbClr val="6600CC"/>
                </a:solidFill>
                <a:latin typeface="UTM BryantLG" panose="02040603050506020204" pitchFamily="18" charset="0"/>
              </a:rPr>
              <a:t> </a:t>
            </a:r>
            <a:r>
              <a:rPr lang="vi-VN" sz="3600" b="1" dirty="0" err="1">
                <a:ln w="0"/>
                <a:solidFill>
                  <a:srgbClr val="6600CC"/>
                </a:solidFill>
                <a:latin typeface="UTM BryantLG" panose="02040603050506020204" pitchFamily="18" charset="0"/>
              </a:rPr>
              <a:t>nổi</a:t>
            </a:r>
            <a:r>
              <a:rPr lang="vi-VN" sz="3600" b="1" dirty="0">
                <a:ln w="0"/>
                <a:solidFill>
                  <a:srgbClr val="6600CC"/>
                </a:solidFill>
                <a:latin typeface="UTM BryantLG" panose="02040603050506020204" pitchFamily="18" charset="0"/>
              </a:rPr>
              <a:t> lên ở khu</a:t>
            </a:r>
            <a:r>
              <a:rPr lang="vi-VN" sz="3600" b="1" dirty="0">
                <a:ln w="0"/>
                <a:solidFill>
                  <a:srgbClr val="FF0066"/>
                </a:solidFill>
                <a:latin typeface="UTM BryantLG" panose="02040603050506020204" pitchFamily="18" charset="0"/>
              </a:rPr>
              <a:t> </a:t>
            </a:r>
            <a:r>
              <a:rPr lang="en-US" sz="3600" b="1" dirty="0" err="1">
                <a:ln w="0"/>
                <a:solidFill>
                  <a:srgbClr val="FF0066"/>
                </a:solidFill>
                <a:latin typeface="UTM BryantLG" panose="02040603050506020204" pitchFamily="18" charset="0"/>
              </a:rPr>
              <a:t>rừng</a:t>
            </a:r>
            <a:r>
              <a:rPr lang="vi-VN" sz="3600" b="1" dirty="0">
                <a:ln w="0"/>
                <a:solidFill>
                  <a:srgbClr val="6600CC"/>
                </a:solidFill>
                <a:latin typeface="UTM BryantLG" panose="02040603050506020204" pitchFamily="18" charset="0"/>
              </a:rPr>
              <a:t> bên kia?</a:t>
            </a:r>
            <a:endParaRPr lang="en-US" sz="3600" b="1" dirty="0">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924050" y="32194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1" name="Rectangle 10">
            <a:extLst>
              <a:ext uri="{FF2B5EF4-FFF2-40B4-BE49-F238E27FC236}">
                <a16:creationId xmlns:a16="http://schemas.microsoft.com/office/drawing/2014/main" id="{4BF92995-3793-4F22-B3D1-EF7FE0C5D52D}"/>
              </a:ext>
            </a:extLst>
          </p:cNvPr>
          <p:cNvSpPr/>
          <p:nvPr/>
        </p:nvSpPr>
        <p:spPr>
          <a:xfrm>
            <a:off x="9105900" y="37528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2" name="Rectangle 11">
            <a:extLst>
              <a:ext uri="{FF2B5EF4-FFF2-40B4-BE49-F238E27FC236}">
                <a16:creationId xmlns:a16="http://schemas.microsoft.com/office/drawing/2014/main" id="{1C376D6C-AEDA-45B2-A81F-DECC6E1E1225}"/>
              </a:ext>
            </a:extLst>
          </p:cNvPr>
          <p:cNvSpPr/>
          <p:nvPr/>
        </p:nvSpPr>
        <p:spPr>
          <a:xfrm>
            <a:off x="7143750" y="4324350"/>
            <a:ext cx="9334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3" name="Rectangle 12">
            <a:extLst>
              <a:ext uri="{FF2B5EF4-FFF2-40B4-BE49-F238E27FC236}">
                <a16:creationId xmlns:a16="http://schemas.microsoft.com/office/drawing/2014/main" id="{1AAC2B13-C2CF-4B67-9A3B-9DFA9403CB4A}"/>
              </a:ext>
            </a:extLst>
          </p:cNvPr>
          <p:cNvSpPr/>
          <p:nvPr/>
        </p:nvSpPr>
        <p:spPr>
          <a:xfrm>
            <a:off x="7753349" y="4874463"/>
            <a:ext cx="7905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4" name="Rectangle 13">
            <a:extLst>
              <a:ext uri="{FF2B5EF4-FFF2-40B4-BE49-F238E27FC236}">
                <a16:creationId xmlns:a16="http://schemas.microsoft.com/office/drawing/2014/main" id="{EEC897B4-1E77-4CD9-AE47-03AD4E383291}"/>
              </a:ext>
            </a:extLst>
          </p:cNvPr>
          <p:cNvSpPr/>
          <p:nvPr/>
        </p:nvSpPr>
        <p:spPr>
          <a:xfrm>
            <a:off x="10667999" y="5426913"/>
            <a:ext cx="100965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5" name="Rectangle 14">
            <a:extLst>
              <a:ext uri="{FF2B5EF4-FFF2-40B4-BE49-F238E27FC236}">
                <a16:creationId xmlns:a16="http://schemas.microsoft.com/office/drawing/2014/main" id="{77396E5E-BF26-4336-B39E-F5E9F0EE1035}"/>
              </a:ext>
            </a:extLst>
          </p:cNvPr>
          <p:cNvSpPr/>
          <p:nvPr/>
        </p:nvSpPr>
        <p:spPr>
          <a:xfrm>
            <a:off x="5962649" y="5884113"/>
            <a:ext cx="1028701" cy="55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5757011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BF21FC-E97B-4714-9D8F-CDDFA4D04ED2}"/>
              </a:ext>
            </a:extLst>
          </p:cNvPr>
          <p:cNvSpPr/>
          <p:nvPr/>
        </p:nvSpPr>
        <p:spPr>
          <a:xfrm>
            <a:off x="203281" y="148301"/>
            <a:ext cx="11785439" cy="656139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2D1013C3-725C-4141-B1B2-ED26F6DAF64E}"/>
              </a:ext>
            </a:extLst>
          </p:cNvPr>
          <p:cNvSpPr/>
          <p:nvPr/>
        </p:nvSpPr>
        <p:spPr>
          <a:xfrm>
            <a:off x="927888" y="366623"/>
            <a:ext cx="10336224" cy="7294305"/>
          </a:xfrm>
          <a:prstGeom prst="rect">
            <a:avLst/>
          </a:prstGeom>
          <a:noFill/>
        </p:spPr>
        <p:txBody>
          <a:bodyPr wrap="square" lIns="91440" tIns="45720" rIns="91440" bIns="45720">
            <a:spAutoFit/>
          </a:bodyPr>
          <a:lstStyle/>
          <a:p>
            <a:pPr algn="just"/>
            <a:r>
              <a:rPr lang="en-US" sz="3600" b="1">
                <a:ln w="0"/>
                <a:solidFill>
                  <a:srgbClr val="4D3D87"/>
                </a:solidFill>
                <a:latin typeface="UTM BryantLG" panose="02040603050506020204" pitchFamily="18" charset="0"/>
              </a:rPr>
              <a:t>1b. Điền vào chỗ trống </a:t>
            </a:r>
            <a:r>
              <a:rPr lang="en-US" sz="3600" b="1">
                <a:ln w="0"/>
                <a:solidFill>
                  <a:srgbClr val="FF0066"/>
                </a:solidFill>
                <a:latin typeface="UTM BryantLG" panose="02040603050506020204" pitchFamily="18" charset="0"/>
              </a:rPr>
              <a:t>ên</a:t>
            </a:r>
            <a:r>
              <a:rPr lang="en-US" sz="3600" b="1">
                <a:ln w="0"/>
                <a:solidFill>
                  <a:srgbClr val="4D3D87"/>
                </a:solidFill>
                <a:latin typeface="UTM BryantLG" panose="02040603050506020204" pitchFamily="18" charset="0"/>
              </a:rPr>
              <a:t> hay </a:t>
            </a:r>
            <a:r>
              <a:rPr lang="en-US" sz="3600" b="1">
                <a:ln w="0"/>
                <a:solidFill>
                  <a:srgbClr val="FF0066"/>
                </a:solidFill>
                <a:latin typeface="UTM BryantLG" panose="02040603050506020204" pitchFamily="18" charset="0"/>
              </a:rPr>
              <a:t>ênh</a:t>
            </a:r>
            <a:r>
              <a:rPr lang="en-US" sz="3600" b="1">
                <a:ln w="0"/>
                <a:solidFill>
                  <a:srgbClr val="4D3D87"/>
                </a:solidFill>
                <a:latin typeface="UTM BryantLG" panose="02040603050506020204" pitchFamily="18" charset="0"/>
              </a:rPr>
              <a:t>?</a:t>
            </a: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Mẹ rằng quê mẹ Bảo Ninh</a:t>
            </a:r>
          </a:p>
          <a:p>
            <a:pPr algn="just"/>
            <a:r>
              <a:rPr lang="vi-VN" sz="3600" b="1">
                <a:ln w="0"/>
                <a:solidFill>
                  <a:srgbClr val="6600CC"/>
                </a:solidFill>
                <a:latin typeface="UTM BryantLG" panose="02040603050506020204" pitchFamily="18" charset="0"/>
              </a:rPr>
              <a:t>M</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mông sóng biển,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đ</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mạn thuyền</a:t>
            </a:r>
            <a:r>
              <a:rPr lang="en-US" sz="3600" b="1">
                <a:ln w="0"/>
                <a:solidFill>
                  <a:srgbClr val="6600CC"/>
                </a:solidFill>
                <a:latin typeface="UTM BryantLG" panose="02040603050506020204" pitchFamily="18" charset="0"/>
              </a:rPr>
              <a:t>.</a:t>
            </a:r>
            <a:endParaRPr lang="vi-VN" sz="3600" b="1">
              <a:ln w="0"/>
              <a:solidFill>
                <a:srgbClr val="6600CC"/>
              </a:solidFill>
              <a:latin typeface="UTM BryantLG" panose="02040603050506020204" pitchFamily="18" charset="0"/>
            </a:endParaRPr>
          </a:p>
          <a:p>
            <a:pPr algn="just"/>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Sớm chiều, nước xuống, triều l</a:t>
            </a:r>
            <a:r>
              <a:rPr lang="en-US" sz="3600" b="1">
                <a:ln w="0"/>
                <a:solidFill>
                  <a:srgbClr val="FF0066"/>
                </a:solidFill>
                <a:latin typeface="UTM BryantLG" panose="02040603050506020204" pitchFamily="18" charset="0"/>
              </a:rPr>
              <a:t>ên</a:t>
            </a:r>
            <a:endParaRPr lang="vi-VN" sz="3600" b="1">
              <a:ln w="0"/>
              <a:solidFill>
                <a:srgbClr val="FF0066"/>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Cực thân từ thuở mới l</a:t>
            </a:r>
            <a:r>
              <a:rPr lang="en-US" sz="3600" b="1">
                <a:ln w="0"/>
                <a:solidFill>
                  <a:srgbClr val="FF0066"/>
                </a:solidFill>
                <a:latin typeface="UTM BryantLG" panose="02040603050506020204" pitchFamily="18" charset="0"/>
              </a:rPr>
              <a:t>ên</a:t>
            </a:r>
            <a:r>
              <a:rPr lang="vi-VN" sz="3600" b="1">
                <a:ln w="0"/>
                <a:solidFill>
                  <a:srgbClr val="6600CC"/>
                </a:solidFill>
                <a:latin typeface="UTM BryantLG" panose="02040603050506020204" pitchFamily="18" charset="0"/>
              </a:rPr>
              <a:t> chín, mười.</a:t>
            </a:r>
            <a:endParaRPr lang="en-US" sz="3600" b="1">
              <a:ln w="0"/>
              <a:solidFill>
                <a:srgbClr val="6600CC"/>
              </a:solidFill>
              <a:latin typeface="UTM BryantLG" panose="02040603050506020204" pitchFamily="18" charset="0"/>
            </a:endParaRPr>
          </a:p>
          <a:p>
            <a:pPr algn="r"/>
            <a:r>
              <a:rPr lang="en-US" sz="3600" b="1">
                <a:ln w="0"/>
                <a:solidFill>
                  <a:srgbClr val="6600CC"/>
                </a:solidFill>
                <a:latin typeface="UTM BryantLG" panose="02040603050506020204" pitchFamily="18" charset="0"/>
              </a:rPr>
              <a:t>TỐ HỮU</a:t>
            </a:r>
            <a:endParaRPr lang="vi-VN" sz="3600" b="1">
              <a:ln w="0"/>
              <a:solidFill>
                <a:srgbClr val="6600CC"/>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a:p>
            <a:pPr algn="just"/>
            <a:r>
              <a:rPr lang="vi-VN" sz="3600" b="1">
                <a:ln w="0"/>
                <a:solidFill>
                  <a:srgbClr val="6600CC"/>
                </a:solidFill>
                <a:latin typeface="UTM BryantLG" panose="02040603050506020204" pitchFamily="18" charset="0"/>
              </a:rPr>
              <a:t>- </a:t>
            </a:r>
            <a:r>
              <a:rPr lang="en-US" sz="3600" b="1">
                <a:ln w="0"/>
                <a:solidFill>
                  <a:srgbClr val="6600CC"/>
                </a:solidFill>
                <a:latin typeface="UTM BryantLG" panose="02040603050506020204" pitchFamily="18" charset="0"/>
              </a:rPr>
              <a:t>			</a:t>
            </a:r>
            <a:r>
              <a:rPr lang="vi-VN" sz="3600" b="1">
                <a:ln w="0"/>
                <a:solidFill>
                  <a:srgbClr val="6600CC"/>
                </a:solidFill>
                <a:latin typeface="UTM BryantLG" panose="02040603050506020204" pitchFamily="18" charset="0"/>
              </a:rPr>
              <a:t>Cái gì cao lớn l</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 kh</a:t>
            </a:r>
            <a:r>
              <a:rPr lang="en-US" sz="3600" b="1">
                <a:ln w="0"/>
                <a:solidFill>
                  <a:srgbClr val="FF0066"/>
                </a:solidFill>
                <a:latin typeface="UTM BryantLG" panose="02040603050506020204" pitchFamily="18" charset="0"/>
              </a:rPr>
              <a:t>ênh</a:t>
            </a:r>
            <a:r>
              <a:rPr lang="vi-VN" sz="3600" b="1">
                <a:ln w="0"/>
                <a:solidFill>
                  <a:srgbClr val="6600CC"/>
                </a:solidFill>
                <a:latin typeface="UTM BryantLG" panose="02040603050506020204" pitchFamily="18" charset="0"/>
              </a:rPr>
              <a:t>,</a:t>
            </a:r>
          </a:p>
          <a:p>
            <a:pPr algn="just"/>
            <a:r>
              <a:rPr lang="vi-VN" sz="3600" b="1">
                <a:ln w="0"/>
                <a:solidFill>
                  <a:srgbClr val="6600CC"/>
                </a:solidFill>
                <a:latin typeface="UTM BryantLG" panose="02040603050506020204" pitchFamily="18" charset="0"/>
              </a:rPr>
              <a:t>Đứng mà không tựa, ngã k</a:t>
            </a:r>
            <a:r>
              <a:rPr lang="en-US" sz="3600" b="1">
                <a:ln w="0"/>
                <a:solidFill>
                  <a:srgbClr val="FF0066"/>
                </a:solidFill>
                <a:latin typeface="UTM BryantLG" panose="02040603050506020204" pitchFamily="18" charset="0"/>
              </a:rPr>
              <a:t>ềnh</a:t>
            </a:r>
            <a:r>
              <a:rPr lang="vi-VN" sz="3600" b="1">
                <a:ln w="0"/>
                <a:solidFill>
                  <a:srgbClr val="6600CC"/>
                </a:solidFill>
                <a:latin typeface="UTM BryantLG" panose="02040603050506020204" pitchFamily="18" charset="0"/>
              </a:rPr>
              <a:t> ngay ra?</a:t>
            </a:r>
            <a:endParaRPr lang="en-US" sz="3600" b="1">
              <a:ln w="0"/>
              <a:solidFill>
                <a:srgbClr val="6600CC"/>
              </a:solidFill>
              <a:latin typeface="UTM BryantLG" panose="02040603050506020204" pitchFamily="18" charset="0"/>
            </a:endParaRPr>
          </a:p>
          <a:p>
            <a:pPr algn="r"/>
            <a:r>
              <a:rPr lang="en-US" sz="3600" b="1" i="1">
                <a:ln w="0"/>
                <a:solidFill>
                  <a:srgbClr val="6600CC"/>
                </a:solidFill>
                <a:latin typeface="UTM BryantLG" panose="02040603050506020204" pitchFamily="18" charset="0"/>
              </a:rPr>
              <a:t>(Là cái gì?)</a:t>
            </a:r>
          </a:p>
          <a:p>
            <a:pPr algn="r"/>
            <a:r>
              <a:rPr lang="en-US" sz="3600" b="1" i="1">
                <a:ln w="0"/>
                <a:solidFill>
                  <a:srgbClr val="FF0066"/>
                </a:solidFill>
                <a:latin typeface="UTM BryantLG" panose="02040603050506020204" pitchFamily="18" charset="0"/>
              </a:rPr>
              <a:t>Là cái thang.</a:t>
            </a:r>
          </a:p>
          <a:p>
            <a:pPr algn="just"/>
            <a:endParaRPr lang="en-US" sz="3600" b="1">
              <a:ln w="0"/>
              <a:solidFill>
                <a:srgbClr val="4D3D87"/>
              </a:solidFill>
              <a:latin typeface="UTM BryantLG" panose="02040603050506020204" pitchFamily="18" charset="0"/>
            </a:endParaRPr>
          </a:p>
          <a:p>
            <a:pPr algn="just"/>
            <a:endParaRPr lang="en-US" sz="3600" b="1">
              <a:ln w="0"/>
              <a:solidFill>
                <a:srgbClr val="6600CC"/>
              </a:solidFill>
              <a:latin typeface="UTM BryantLG" panose="02040603050506020204" pitchFamily="18" charset="0"/>
            </a:endParaRPr>
          </a:p>
        </p:txBody>
      </p:sp>
      <p:sp>
        <p:nvSpPr>
          <p:cNvPr id="10" name="Rectangle 9">
            <a:extLst>
              <a:ext uri="{FF2B5EF4-FFF2-40B4-BE49-F238E27FC236}">
                <a16:creationId xmlns:a16="http://schemas.microsoft.com/office/drawing/2014/main" id="{E75C34A7-50BE-4103-A350-6A919439C16A}"/>
              </a:ext>
            </a:extLst>
          </p:cNvPr>
          <p:cNvSpPr/>
          <p:nvPr/>
        </p:nvSpPr>
        <p:spPr>
          <a:xfrm>
            <a:off x="1409700"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6" name="Rectangle 15">
            <a:extLst>
              <a:ext uri="{FF2B5EF4-FFF2-40B4-BE49-F238E27FC236}">
                <a16:creationId xmlns:a16="http://schemas.microsoft.com/office/drawing/2014/main" id="{3D45364E-1CB8-4B64-9F79-11D67075083E}"/>
              </a:ext>
            </a:extLst>
          </p:cNvPr>
          <p:cNvSpPr/>
          <p:nvPr/>
        </p:nvSpPr>
        <p:spPr>
          <a:xfrm>
            <a:off x="5974956" y="15899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7" name="Rectangle 16">
            <a:extLst>
              <a:ext uri="{FF2B5EF4-FFF2-40B4-BE49-F238E27FC236}">
                <a16:creationId xmlns:a16="http://schemas.microsoft.com/office/drawing/2014/main" id="{75439A8F-A11B-4C27-8292-04B5D9AD1A73}"/>
              </a:ext>
            </a:extLst>
          </p:cNvPr>
          <p:cNvSpPr/>
          <p:nvPr/>
        </p:nvSpPr>
        <p:spPr>
          <a:xfrm>
            <a:off x="8566463" y="2189200"/>
            <a:ext cx="72390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8" name="Rectangle 17">
            <a:extLst>
              <a:ext uri="{FF2B5EF4-FFF2-40B4-BE49-F238E27FC236}">
                <a16:creationId xmlns:a16="http://schemas.microsoft.com/office/drawing/2014/main" id="{23E00EB7-6A23-4619-AE8C-8A2DF0F38484}"/>
              </a:ext>
            </a:extLst>
          </p:cNvPr>
          <p:cNvSpPr/>
          <p:nvPr/>
        </p:nvSpPr>
        <p:spPr>
          <a:xfrm>
            <a:off x="5633470" y="2666999"/>
            <a:ext cx="54864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19" name="Rectangle 18">
            <a:extLst>
              <a:ext uri="{FF2B5EF4-FFF2-40B4-BE49-F238E27FC236}">
                <a16:creationId xmlns:a16="http://schemas.microsoft.com/office/drawing/2014/main" id="{46D10977-92EA-4288-A4E2-6C9A7A4EE81D}"/>
              </a:ext>
            </a:extLst>
          </p:cNvPr>
          <p:cNvSpPr/>
          <p:nvPr/>
        </p:nvSpPr>
        <p:spPr>
          <a:xfrm>
            <a:off x="6457950" y="4892749"/>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0" name="Rectangle 19">
            <a:extLst>
              <a:ext uri="{FF2B5EF4-FFF2-40B4-BE49-F238E27FC236}">
                <a16:creationId xmlns:a16="http://schemas.microsoft.com/office/drawing/2014/main" id="{2D245B3B-A0F7-41A4-97BE-9172C954ED0A}"/>
              </a:ext>
            </a:extLst>
          </p:cNvPr>
          <p:cNvSpPr/>
          <p:nvPr/>
        </p:nvSpPr>
        <p:spPr>
          <a:xfrm>
            <a:off x="7137712" y="1628000"/>
            <a:ext cx="863287"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1" name="Rectangle 20">
            <a:extLst>
              <a:ext uri="{FF2B5EF4-FFF2-40B4-BE49-F238E27FC236}">
                <a16:creationId xmlns:a16="http://schemas.microsoft.com/office/drawing/2014/main" id="{ACCA1FA4-6D53-401E-BF94-C79832D2AF8E}"/>
              </a:ext>
            </a:extLst>
          </p:cNvPr>
          <p:cNvSpPr/>
          <p:nvPr/>
        </p:nvSpPr>
        <p:spPr>
          <a:xfrm>
            <a:off x="5429250" y="4387150"/>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2" name="Rectangle 21">
            <a:extLst>
              <a:ext uri="{FF2B5EF4-FFF2-40B4-BE49-F238E27FC236}">
                <a16:creationId xmlns:a16="http://schemas.microsoft.com/office/drawing/2014/main" id="{F5782039-68A8-42AF-A429-D9D2E66A21ED}"/>
              </a:ext>
            </a:extLst>
          </p:cNvPr>
          <p:cNvSpPr/>
          <p:nvPr/>
        </p:nvSpPr>
        <p:spPr>
          <a:xfrm>
            <a:off x="6815330" y="4407175"/>
            <a:ext cx="752860" cy="50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
        <p:nvSpPr>
          <p:cNvPr id="23" name="Rectangle 22">
            <a:extLst>
              <a:ext uri="{FF2B5EF4-FFF2-40B4-BE49-F238E27FC236}">
                <a16:creationId xmlns:a16="http://schemas.microsoft.com/office/drawing/2014/main" id="{58330511-916B-424E-8E05-56D4D5EDDA6A}"/>
              </a:ext>
            </a:extLst>
          </p:cNvPr>
          <p:cNvSpPr/>
          <p:nvPr/>
        </p:nvSpPr>
        <p:spPr>
          <a:xfrm>
            <a:off x="6632566" y="4849704"/>
            <a:ext cx="752860" cy="50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a:t>
            </a:r>
          </a:p>
        </p:txBody>
      </p:sp>
    </p:spTree>
    <p:extLst>
      <p:ext uri="{BB962C8B-B14F-4D97-AF65-F5344CB8AC3E}">
        <p14:creationId xmlns:p14="http://schemas.microsoft.com/office/powerpoint/2010/main" val="108472814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par>
                                <p:cTn id="48" presetID="22" presetClass="exit" presetSubtype="4" fill="hold" grpId="0" nodeType="withEffect">
                                  <p:stCondLst>
                                    <p:cond delay="0"/>
                                  </p:stCondLst>
                                  <p:childTnLst>
                                    <p:animEffect transition="out" filter="wipe(down)">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barn(inHorizontal)">
                                      <p:cBhvr>
                                        <p:cTn id="55" dur="500"/>
                                        <p:tgtEl>
                                          <p:spTgt spid="9">
                                            <p:txEl>
                                              <p:pRg st="10" end="1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822847" y="2151727"/>
            <a:ext cx="2004075" cy="2800767"/>
          </a:xfrm>
          <a:prstGeom prst="rect">
            <a:avLst/>
          </a:prstGeom>
          <a:noFill/>
        </p:spPr>
        <p:txBody>
          <a:bodyPr wrap="none" lIns="91440" tIns="45720" rIns="91440" bIns="45720">
            <a:spAutoFit/>
          </a:bodyPr>
          <a:lstStyle/>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dặn </a:t>
            </a:r>
          </a:p>
          <a:p>
            <a:pPr algn="ctr"/>
            <a:r>
              <a:rPr lang="en-US" sz="88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dò</a:t>
            </a:r>
            <a:endParaRPr lang="en-US" sz="88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80161313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2028557" y="3272158"/>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82816" y="2151727"/>
            <a:ext cx="2884124"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KHỞI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ĐỘNG</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6205848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656CA7-7EB4-48E5-95E6-092B0B01E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691" y="3905067"/>
            <a:ext cx="2743200" cy="2743200"/>
          </a:xfrm>
          <a:prstGeom prst="rect">
            <a:avLst/>
          </a:prstGeom>
        </p:spPr>
      </p:pic>
      <p:sp>
        <p:nvSpPr>
          <p:cNvPr id="12" name="Rectangle 11">
            <a:extLst>
              <a:ext uri="{FF2B5EF4-FFF2-40B4-BE49-F238E27FC236}">
                <a16:creationId xmlns:a16="http://schemas.microsoft.com/office/drawing/2014/main" id="{747A1CA3-B0DF-4681-8C8F-9771E2A3F78C}"/>
              </a:ext>
            </a:extLst>
          </p:cNvPr>
          <p:cNvSpPr/>
          <p:nvPr/>
        </p:nvSpPr>
        <p:spPr>
          <a:xfrm>
            <a:off x="4411486" y="90101"/>
            <a:ext cx="3599282" cy="1200329"/>
          </a:xfrm>
          <a:prstGeom prst="rect">
            <a:avLst/>
          </a:prstGeom>
          <a:noFill/>
        </p:spPr>
        <p:txBody>
          <a:bodyPr wrap="square" lIns="91440" tIns="45720" rIns="91440" bIns="45720">
            <a:spAutoFit/>
          </a:bodyPr>
          <a:lstStyle/>
          <a:p>
            <a:pPr algn="ctr"/>
            <a:r>
              <a:rPr lang="en-US" sz="7200" b="1">
                <a:ln w="0"/>
                <a:solidFill>
                  <a:schemeClr val="bg1"/>
                </a:solidFill>
                <a:effectLst>
                  <a:outerShdw blurRad="38100" dist="19050" dir="2700000" algn="tl" rotWithShape="0">
                    <a:schemeClr val="dk1">
                      <a:alpha val="40000"/>
                    </a:schemeClr>
                  </a:outerShdw>
                </a:effectLst>
                <a:latin typeface="UTM Gradoo" panose="02040603050506020204" pitchFamily="18" charset="0"/>
              </a:rPr>
              <a:t>dặn dò</a:t>
            </a:r>
            <a:endParaRPr lang="en-US" sz="7200" b="1" cap="none" spc="0">
              <a:ln w="0"/>
              <a:solidFill>
                <a:schemeClr val="bg1"/>
              </a:solidFill>
              <a:effectLst>
                <a:outerShdw blurRad="38100" dist="19050" dir="2700000" algn="tl" rotWithShape="0">
                  <a:schemeClr val="dk1">
                    <a:alpha val="40000"/>
                  </a:schemeClr>
                </a:outerShdw>
              </a:effectLst>
              <a:latin typeface="UTM Gradoo" panose="02040603050506020204" pitchFamily="18" charset="0"/>
            </a:endParaRPr>
          </a:p>
        </p:txBody>
      </p:sp>
      <p:pic>
        <p:nvPicPr>
          <p:cNvPr id="5" name="Picture 4">
            <a:extLst>
              <a:ext uri="{FF2B5EF4-FFF2-40B4-BE49-F238E27FC236}">
                <a16:creationId xmlns:a16="http://schemas.microsoft.com/office/drawing/2014/main" id="{04447F76-1576-48CE-82C6-19A09C014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00" y="339064"/>
            <a:ext cx="5041402" cy="5041402"/>
          </a:xfrm>
          <a:prstGeom prst="rect">
            <a:avLst/>
          </a:prstGeom>
        </p:spPr>
      </p:pic>
      <p:sp>
        <p:nvSpPr>
          <p:cNvPr id="17" name="Rectangle 16">
            <a:extLst>
              <a:ext uri="{FF2B5EF4-FFF2-40B4-BE49-F238E27FC236}">
                <a16:creationId xmlns:a16="http://schemas.microsoft.com/office/drawing/2014/main" id="{9AB475E5-17DD-42B7-ABB6-BB1A7CD56CFF}"/>
              </a:ext>
            </a:extLst>
          </p:cNvPr>
          <p:cNvSpPr/>
          <p:nvPr/>
        </p:nvSpPr>
        <p:spPr>
          <a:xfrm>
            <a:off x="3502812" y="2234951"/>
            <a:ext cx="4878967" cy="923330"/>
          </a:xfrm>
          <a:prstGeom prst="rect">
            <a:avLst/>
          </a:prstGeom>
          <a:noFill/>
        </p:spPr>
        <p:txBody>
          <a:bodyPr wrap="square" lIns="91440" tIns="45720" rIns="91440" bIns="45720">
            <a:spAutoFit/>
          </a:bodyPr>
          <a:lstStyle/>
          <a:p>
            <a:pPr algn="ctr"/>
            <a:r>
              <a:rPr lang="en-US" sz="5400" b="1">
                <a:ln w="0"/>
                <a:solidFill>
                  <a:srgbClr val="9F3E38"/>
                </a:solidFill>
                <a:latin typeface="UTM BryantLG" panose="02040603050506020204" pitchFamily="18" charset="0"/>
              </a:rPr>
              <a:t>Xem lại bài</a:t>
            </a:r>
            <a:endParaRPr lang="en-US" sz="5400" b="1" cap="none" spc="0">
              <a:ln w="0"/>
              <a:solidFill>
                <a:srgbClr val="9F3E38"/>
              </a:solidFill>
              <a:latin typeface="UTM Avo" panose="02040603050506020204" pitchFamily="18" charset="0"/>
            </a:endParaRPr>
          </a:p>
        </p:txBody>
      </p:sp>
      <p:pic>
        <p:nvPicPr>
          <p:cNvPr id="18" name="Picture 17">
            <a:extLst>
              <a:ext uri="{FF2B5EF4-FFF2-40B4-BE49-F238E27FC236}">
                <a16:creationId xmlns:a16="http://schemas.microsoft.com/office/drawing/2014/main" id="{B4626E61-EF10-45D2-95BF-69A6818C0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896" y="1488165"/>
            <a:ext cx="2743200" cy="2743200"/>
          </a:xfrm>
          <a:prstGeom prst="rect">
            <a:avLst/>
          </a:prstGeom>
        </p:spPr>
      </p:pic>
      <p:pic>
        <p:nvPicPr>
          <p:cNvPr id="19" name="Picture 18">
            <a:extLst>
              <a:ext uri="{FF2B5EF4-FFF2-40B4-BE49-F238E27FC236}">
                <a16:creationId xmlns:a16="http://schemas.microsoft.com/office/drawing/2014/main" id="{3C74B36B-778B-4883-B5F7-E93B501B2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486" y="2828832"/>
            <a:ext cx="7780514" cy="5041402"/>
          </a:xfrm>
          <a:prstGeom prst="rect">
            <a:avLst/>
          </a:prstGeom>
        </p:spPr>
      </p:pic>
      <p:sp>
        <p:nvSpPr>
          <p:cNvPr id="20" name="Rectangle 19">
            <a:extLst>
              <a:ext uri="{FF2B5EF4-FFF2-40B4-BE49-F238E27FC236}">
                <a16:creationId xmlns:a16="http://schemas.microsoft.com/office/drawing/2014/main" id="{C168DC14-3662-4C04-A185-B493F4203E58}"/>
              </a:ext>
            </a:extLst>
          </p:cNvPr>
          <p:cNvSpPr/>
          <p:nvPr/>
        </p:nvSpPr>
        <p:spPr>
          <a:xfrm>
            <a:off x="5201136" y="4669834"/>
            <a:ext cx="5619264" cy="923330"/>
          </a:xfrm>
          <a:prstGeom prst="rect">
            <a:avLst/>
          </a:prstGeom>
          <a:noFill/>
        </p:spPr>
        <p:txBody>
          <a:bodyPr wrap="square" lIns="91440" tIns="45720" rIns="91440" bIns="45720">
            <a:spAutoFit/>
          </a:bodyPr>
          <a:lstStyle/>
          <a:p>
            <a:pPr algn="ctr"/>
            <a:r>
              <a:rPr lang="en-US" sz="5400" b="1">
                <a:ln w="0"/>
                <a:solidFill>
                  <a:srgbClr val="1F2E38"/>
                </a:solidFill>
                <a:latin typeface="UTM BryantLG" panose="02040603050506020204" pitchFamily="18" charset="0"/>
              </a:rPr>
              <a:t>Chuẩn bị bài sau</a:t>
            </a:r>
            <a:endParaRPr lang="en-US" sz="5400" b="1" cap="none" spc="0">
              <a:ln w="0"/>
              <a:solidFill>
                <a:srgbClr val="1F2E38"/>
              </a:solidFill>
              <a:latin typeface="UTM Avo" panose="02040603050506020204" pitchFamily="18" charset="0"/>
            </a:endParaRPr>
          </a:p>
        </p:txBody>
      </p:sp>
    </p:spTree>
    <p:extLst>
      <p:ext uri="{BB962C8B-B14F-4D97-AF65-F5344CB8AC3E}">
        <p14:creationId xmlns:p14="http://schemas.microsoft.com/office/powerpoint/2010/main" val="101263569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16" presetClass="entr" presetSubtype="4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200"/>
                            </p:stCondLst>
                            <p:childTnLst>
                              <p:par>
                                <p:cTn id="17" presetID="2" presetClass="entr" presetSubtype="1" accel="80000"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16" presetClass="entr" presetSubtype="4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300"/>
                            </p:stCondLst>
                            <p:childTnLst>
                              <p:par>
                                <p:cTn id="29" presetID="2" presetClass="entr" presetSubtype="1" accel="80000" fill="hold" grpId="0" nodeType="afterEffect">
                                  <p:stCondLst>
                                    <p:cond delay="0"/>
                                  </p:stCondLst>
                                  <p:iterate type="wd">
                                    <p:tmPct val="10000"/>
                                  </p:iterate>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92B5A-B31E-496B-9BB5-1EA3A9555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97" y="-374539"/>
            <a:ext cx="14058589" cy="7902975"/>
          </a:xfrm>
          <a:prstGeom prst="rect">
            <a:avLst/>
          </a:prstGeom>
        </p:spPr>
      </p:pic>
      <p:sp>
        <p:nvSpPr>
          <p:cNvPr id="6" name="Rectangle 5">
            <a:extLst>
              <a:ext uri="{FF2B5EF4-FFF2-40B4-BE49-F238E27FC236}">
                <a16:creationId xmlns:a16="http://schemas.microsoft.com/office/drawing/2014/main" id="{5696EBEC-C657-4028-B903-80637AC9A302}"/>
              </a:ext>
            </a:extLst>
          </p:cNvPr>
          <p:cNvSpPr/>
          <p:nvPr/>
        </p:nvSpPr>
        <p:spPr>
          <a:xfrm>
            <a:off x="3287536" y="3429000"/>
            <a:ext cx="7323314" cy="1200329"/>
          </a:xfrm>
          <a:prstGeom prst="rect">
            <a:avLst/>
          </a:prstGeom>
          <a:noFill/>
        </p:spPr>
        <p:txBody>
          <a:bodyPr wrap="square" lIns="91440" tIns="45720" rIns="91440" bIns="45720">
            <a:spAutoFit/>
          </a:bodyPr>
          <a:lstStyle/>
          <a:p>
            <a:pPr algn="ctr"/>
            <a:r>
              <a:rPr lang="en-US" sz="7200" b="1">
                <a:ln w="0"/>
                <a:solidFill>
                  <a:srgbClr val="112548"/>
                </a:solidFill>
                <a:effectLst>
                  <a:outerShdw blurRad="38100" dist="19050" dir="2700000" algn="tl" rotWithShape="0">
                    <a:schemeClr val="dk1">
                      <a:alpha val="40000"/>
                    </a:schemeClr>
                  </a:outerShdw>
                </a:effectLst>
                <a:latin typeface="UTM Gradoo" panose="02040603050506020204" pitchFamily="18" charset="0"/>
              </a:rPr>
              <a:t>chúc em học tốt!</a:t>
            </a:r>
            <a:endParaRPr lang="en-US" sz="7200" b="1" cap="none" spc="0">
              <a:ln w="0"/>
              <a:solidFill>
                <a:srgbClr val="112548"/>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1786096312"/>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uốn dẻo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13792425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964" y="1272006"/>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dài dòng</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
        <p:nvSpPr>
          <p:cNvPr id="14" name="Oval 13">
            <a:extLst>
              <a:ext uri="{FF2B5EF4-FFF2-40B4-BE49-F238E27FC236}">
                <a16:creationId xmlns:a16="http://schemas.microsoft.com/office/drawing/2014/main" id="{55015C4C-5C10-40B2-BF5C-0FD971984E09}"/>
              </a:ext>
            </a:extLst>
          </p:cNvPr>
          <p:cNvSpPr/>
          <p:nvPr/>
        </p:nvSpPr>
        <p:spPr>
          <a:xfrm>
            <a:off x="3317065" y="2285999"/>
            <a:ext cx="938095" cy="938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29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26" presetClass="emph" presetSubtype="0" fill="hold" grpId="1" nodeType="with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1" accel="8000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endParaRPr lang="en-US" sz="8000" b="1" cap="none" spc="0">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endParaRP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95600"/>
            <a:ext cx="6117808" cy="6117808"/>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dây kéo</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44397850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192" y="1272006"/>
            <a:ext cx="5041402" cy="5041402"/>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54" y="1075921"/>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rong chơi</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81750929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t="-83000" b="-8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08F6D-BB80-4AF5-8267-EBA067348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9145" y="-36726"/>
            <a:ext cx="1717395" cy="1717395"/>
          </a:xfrm>
          <a:prstGeom prst="rect">
            <a:avLst/>
          </a:prstGeom>
        </p:spPr>
      </p:pic>
      <p:sp>
        <p:nvSpPr>
          <p:cNvPr id="4" name="Rectangle 3">
            <a:extLst>
              <a:ext uri="{FF2B5EF4-FFF2-40B4-BE49-F238E27FC236}">
                <a16:creationId xmlns:a16="http://schemas.microsoft.com/office/drawing/2014/main" id="{CB247B01-5B5B-4F63-A2C8-F0FC91D61734}"/>
              </a:ext>
            </a:extLst>
          </p:cNvPr>
          <p:cNvSpPr/>
          <p:nvPr/>
        </p:nvSpPr>
        <p:spPr>
          <a:xfrm>
            <a:off x="1725573" y="277137"/>
            <a:ext cx="10683477" cy="1323439"/>
          </a:xfrm>
          <a:prstGeom prst="rect">
            <a:avLst/>
          </a:prstGeom>
          <a:noFill/>
        </p:spPr>
        <p:txBody>
          <a:bodyPr wrap="square" lIns="91440" tIns="45720" rIns="91440" bIns="45720">
            <a:spAutoFit/>
          </a:bodyPr>
          <a:lstStyle/>
          <a:p>
            <a:pPr algn="ctr"/>
            <a:r>
              <a:rPr lang="en-US" sz="8000" b="1">
                <a:ln w="0"/>
                <a:solidFill>
                  <a:srgbClr val="FF0066"/>
                </a:solidFill>
                <a:effectLst>
                  <a:glow rad="127000">
                    <a:schemeClr val="bg1"/>
                  </a:glow>
                  <a:outerShdw blurRad="50800" dist="38100" dir="16200000" rotWithShape="0">
                    <a:prstClr val="black">
                      <a:alpha val="40000"/>
                    </a:prstClr>
                  </a:outerShdw>
                </a:effectLst>
                <a:latin typeface="UTM Amerika Sans" panose="02040603050506020204" pitchFamily="18" charset="0"/>
              </a:rPr>
              <a:t>ĐUỔI HÌNH 	BẮT CHỮ</a:t>
            </a:r>
          </a:p>
        </p:txBody>
      </p:sp>
      <p:pic>
        <p:nvPicPr>
          <p:cNvPr id="8" name="Picture 7">
            <a:extLst>
              <a:ext uri="{FF2B5EF4-FFF2-40B4-BE49-F238E27FC236}">
                <a16:creationId xmlns:a16="http://schemas.microsoft.com/office/drawing/2014/main" id="{7349E523-34EA-4EB1-AD7C-AD81552FC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079" y="1680669"/>
            <a:ext cx="4424700" cy="4424700"/>
          </a:xfrm>
          <a:prstGeom prst="rect">
            <a:avLst/>
          </a:prstGeom>
        </p:spPr>
      </p:pic>
      <p:pic>
        <p:nvPicPr>
          <p:cNvPr id="10" name="Picture 9">
            <a:extLst>
              <a:ext uri="{FF2B5EF4-FFF2-40B4-BE49-F238E27FC236}">
                <a16:creationId xmlns:a16="http://schemas.microsoft.com/office/drawing/2014/main" id="{8C486C5F-1E6B-4C64-A2F0-8CAD494B21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790" y="1680669"/>
            <a:ext cx="5041402" cy="5041402"/>
          </a:xfrm>
          <a:prstGeom prst="rect">
            <a:avLst/>
          </a:prstGeom>
        </p:spPr>
      </p:pic>
      <p:sp>
        <p:nvSpPr>
          <p:cNvPr id="12" name="Rectangle 11">
            <a:extLst>
              <a:ext uri="{FF2B5EF4-FFF2-40B4-BE49-F238E27FC236}">
                <a16:creationId xmlns:a16="http://schemas.microsoft.com/office/drawing/2014/main" id="{4452EC05-A420-4D28-AD37-2D579A2F2785}"/>
              </a:ext>
            </a:extLst>
          </p:cNvPr>
          <p:cNvSpPr/>
          <p:nvPr/>
        </p:nvSpPr>
        <p:spPr>
          <a:xfrm>
            <a:off x="1079519" y="5380534"/>
            <a:ext cx="10683477" cy="1200329"/>
          </a:xfrm>
          <a:prstGeom prst="rect">
            <a:avLst/>
          </a:prstGeom>
          <a:noFill/>
        </p:spPr>
        <p:txBody>
          <a:bodyPr wrap="square" lIns="91440" tIns="45720" rIns="91440" bIns="45720">
            <a:spAutoFit/>
          </a:bodyPr>
          <a:lstStyle/>
          <a:p>
            <a:pPr algn="ctr"/>
            <a:r>
              <a:rPr lang="en-US" sz="7200" b="1">
                <a:ln w="0"/>
                <a:solidFill>
                  <a:srgbClr val="0033CC"/>
                </a:solidFill>
                <a:effectLst>
                  <a:outerShdw blurRad="50800" dist="38100" dir="16200000" rotWithShape="0">
                    <a:prstClr val="black">
                      <a:alpha val="40000"/>
                    </a:prstClr>
                  </a:outerShdw>
                </a:effectLst>
                <a:latin typeface="UTM BryantLG" panose="02040603050506020204" pitchFamily="18" charset="0"/>
              </a:rPr>
              <a:t>riêng tư</a:t>
            </a:r>
            <a:endParaRPr lang="en-US" sz="7200" b="1" cap="none" spc="0">
              <a:ln w="0"/>
              <a:solidFill>
                <a:srgbClr val="0033CC"/>
              </a:solidFill>
              <a:effectLst>
                <a:outerShdw blurRad="50800" dist="38100" dir="16200000" rotWithShape="0">
                  <a:prstClr val="black">
                    <a:alpha val="40000"/>
                  </a:prstClr>
                </a:outerShdw>
              </a:effectLst>
              <a:latin typeface="UTM BryantLG" panose="02040603050506020204" pitchFamily="18" charset="0"/>
            </a:endParaRPr>
          </a:p>
        </p:txBody>
      </p:sp>
    </p:spTree>
    <p:extLst>
      <p:ext uri="{BB962C8B-B14F-4D97-AF65-F5344CB8AC3E}">
        <p14:creationId xmlns:p14="http://schemas.microsoft.com/office/powerpoint/2010/main" val="304674553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500"/>
                                        <p:tgtEl>
                                          <p:spTgt spid="10"/>
                                        </p:tgtEl>
                                      </p:cBhvr>
                                    </p:animEffect>
                                  </p:childTnLst>
                                </p:cTn>
                              </p:par>
                              <p:par>
                                <p:cTn id="14" presetID="8"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ou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accel="8000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卫生间, 浴盆, 淋浴, 抽水马桶&#10;&#10;描述已自动生成">
            <a:extLst>
              <a:ext uri="{FF2B5EF4-FFF2-40B4-BE49-F238E27FC236}">
                <a16:creationId xmlns:a16="http://schemas.microsoft.com/office/drawing/2014/main" id="{09F0907E-FEBE-43ED-806F-E430BA809220}"/>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2FB612B6-E12B-4410-B6BF-EE3760FD6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342"/>
          <a:stretch/>
        </p:blipFill>
        <p:spPr>
          <a:xfrm>
            <a:off x="260933" y="-390275"/>
            <a:ext cx="9235343" cy="7528585"/>
          </a:xfrm>
          <a:prstGeom prst="rect">
            <a:avLst/>
          </a:prstGeom>
        </p:spPr>
      </p:pic>
      <p:pic>
        <p:nvPicPr>
          <p:cNvPr id="9" name="图片 8">
            <a:extLst>
              <a:ext uri="{FF2B5EF4-FFF2-40B4-BE49-F238E27FC236}">
                <a16:creationId xmlns:a16="http://schemas.microsoft.com/office/drawing/2014/main" id="{7BC84BD3-B247-4F13-8F46-99FA52F64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38" t="38632"/>
          <a:stretch/>
        </p:blipFill>
        <p:spPr>
          <a:xfrm>
            <a:off x="4944607" y="-435655"/>
            <a:ext cx="7455877" cy="7966250"/>
          </a:xfrm>
          <a:prstGeom prst="rect">
            <a:avLst/>
          </a:prstGeom>
        </p:spPr>
      </p:pic>
      <p:pic>
        <p:nvPicPr>
          <p:cNvPr id="4" name="图片 3">
            <a:extLst>
              <a:ext uri="{FF2B5EF4-FFF2-40B4-BE49-F238E27FC236}">
                <a16:creationId xmlns:a16="http://schemas.microsoft.com/office/drawing/2014/main" id="{726C0947-7F1A-4CE5-8EFC-38B7A95CE6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 t="50000" r="65518" b="11525"/>
          <a:stretch/>
        </p:blipFill>
        <p:spPr>
          <a:xfrm>
            <a:off x="6233159" y="2329665"/>
            <a:ext cx="1371601" cy="1217805"/>
          </a:xfrm>
          <a:prstGeom prst="rect">
            <a:avLst/>
          </a:prstGeom>
        </p:spPr>
      </p:pic>
      <p:pic>
        <p:nvPicPr>
          <p:cNvPr id="10" name="图片 9">
            <a:extLst>
              <a:ext uri="{FF2B5EF4-FFF2-40B4-BE49-F238E27FC236}">
                <a16:creationId xmlns:a16="http://schemas.microsoft.com/office/drawing/2014/main" id="{D3B878F2-4E50-4502-99DD-2B89341CA9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07" t="58651" r="9880" b="6850"/>
          <a:stretch/>
        </p:blipFill>
        <p:spPr>
          <a:xfrm rot="17317736">
            <a:off x="1721351" y="3101573"/>
            <a:ext cx="1884513" cy="1091949"/>
          </a:xfrm>
          <a:prstGeom prst="rect">
            <a:avLst/>
          </a:prstGeom>
        </p:spPr>
      </p:pic>
      <p:sp>
        <p:nvSpPr>
          <p:cNvPr id="2" name="Rectangle 1">
            <a:extLst>
              <a:ext uri="{FF2B5EF4-FFF2-40B4-BE49-F238E27FC236}">
                <a16:creationId xmlns:a16="http://schemas.microsoft.com/office/drawing/2014/main" id="{4BD1B9E2-4F7F-4BD4-BCAE-47E9DA457C81}"/>
              </a:ext>
            </a:extLst>
          </p:cNvPr>
          <p:cNvSpPr/>
          <p:nvPr/>
        </p:nvSpPr>
        <p:spPr>
          <a:xfrm>
            <a:off x="3354767" y="2151727"/>
            <a:ext cx="2940228" cy="2554545"/>
          </a:xfrm>
          <a:prstGeom prst="rect">
            <a:avLst/>
          </a:prstGeom>
          <a:noFill/>
        </p:spPr>
        <p:txBody>
          <a:bodyPr wrap="none" lIns="91440" tIns="45720" rIns="91440" bIns="45720">
            <a:spAutoFit/>
          </a:bodyPr>
          <a:lstStyle/>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khám </a:t>
            </a:r>
          </a:p>
          <a:p>
            <a:pPr algn="ctr"/>
            <a:r>
              <a:rPr lang="en-US" sz="8000" b="1">
                <a:ln w="0"/>
                <a:solidFill>
                  <a:srgbClr val="D13D3D"/>
                </a:solidFill>
                <a:effectLst>
                  <a:outerShdw blurRad="38100" dist="19050" dir="2700000" algn="tl" rotWithShape="0">
                    <a:schemeClr val="dk1">
                      <a:alpha val="40000"/>
                    </a:schemeClr>
                  </a:outerShdw>
                </a:effectLst>
                <a:latin typeface="UTM Gradoo" panose="02040603050506020204" pitchFamily="18" charset="0"/>
              </a:rPr>
              <a:t>phá</a:t>
            </a:r>
            <a:endParaRPr lang="en-US" sz="8000" b="1" cap="none" spc="0">
              <a:ln w="0"/>
              <a:solidFill>
                <a:srgbClr val="D13D3D"/>
              </a:solidFill>
              <a:effectLst>
                <a:outerShdw blurRad="38100" dist="19050" dir="2700000" algn="tl" rotWithShape="0">
                  <a:schemeClr val="dk1">
                    <a:alpha val="40000"/>
                  </a:schemeClr>
                </a:outerShdw>
              </a:effectLst>
              <a:latin typeface="UTM Gradoo" panose="02040603050506020204" pitchFamily="18" charset="0"/>
            </a:endParaRPr>
          </a:p>
        </p:txBody>
      </p:sp>
    </p:spTree>
    <p:extLst>
      <p:ext uri="{BB962C8B-B14F-4D97-AF65-F5344CB8AC3E}">
        <p14:creationId xmlns:p14="http://schemas.microsoft.com/office/powerpoint/2010/main" val="28276300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2" presetClass="entr" presetSubtype="1" accel="80000" fill="hold" grpId="0" nodeType="withEffect">
                                  <p:stCondLst>
                                    <p:cond delay="0"/>
                                  </p:stCondLst>
                                  <p:iterate type="lt">
                                    <p:tmPct val="10000"/>
                                  </p:iterate>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卫生间, 浴盆, 淋浴, 抽水马桶&#10;&#10;描述已自动生成">
            <a:extLst>
              <a:ext uri="{FF2B5EF4-FFF2-40B4-BE49-F238E27FC236}">
                <a16:creationId xmlns:a16="http://schemas.microsoft.com/office/drawing/2014/main" id="{231188C2-73AB-4904-96D7-FC2D3B8CB1FC}"/>
              </a:ext>
            </a:extLst>
          </p:cNvPr>
          <p:cNvPicPr>
            <a:picLocks noChangeAspect="1"/>
          </p:cNvPicPr>
          <p:nvPr/>
        </p:nvPicPr>
        <p:blipFill rotWithShape="1">
          <a:blip r:embed="rId2">
            <a:extLst>
              <a:ext uri="{28A0092B-C50C-407E-A947-70E740481C1C}">
                <a14:useLocalDpi xmlns:a14="http://schemas.microsoft.com/office/drawing/2010/main" val="0"/>
              </a:ext>
            </a:extLst>
          </a:blip>
          <a:srcRect l="7257" r="8474"/>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EEFAD323-8BC9-49F9-8DF5-DEB3DCD43172}"/>
              </a:ext>
            </a:extLst>
          </p:cNvPr>
          <p:cNvSpPr/>
          <p:nvPr/>
        </p:nvSpPr>
        <p:spPr>
          <a:xfrm>
            <a:off x="673261" y="593203"/>
            <a:ext cx="10845478" cy="56715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latin typeface="仓耳玄三M W05" panose="02020400000000000000" pitchFamily="18" charset="-122"/>
              </a:rPr>
              <a:t>Cơn tức giận của tên cướp thật dữ dội. Hắn đứng phắt dậy, rút soạt dao ra, lăm lăm chực đâm. Bác sĩ Ly vẫn dõng dạc và quả quyết:</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 Nếu anh không cất dao, tôi quyết làm cho anh bị treo cổ trong phiên tòa sắp tới.</a:t>
            </a:r>
          </a:p>
          <a:p>
            <a:pPr algn="ctr"/>
            <a:endParaRPr lang="vi-VN" altLang="zh-CN">
              <a:latin typeface="仓耳玄三M W05" panose="02020400000000000000" pitchFamily="18" charset="-122"/>
            </a:endParaRPr>
          </a:p>
          <a:p>
            <a:pPr algn="ctr"/>
            <a:r>
              <a:rPr lang="vi-VN" altLang="zh-CN">
                <a:latin typeface="仓耳玄三M W05" panose="02020400000000000000" pitchFamily="18" charset="-122"/>
              </a:rPr>
              <a:t>Trông bác sĩ lúc này với gã kia thật khác nhau một trời một vực. Một đằng thì đức độ, hiền từ mà nghiêm nghị. Một đằng thì nanh ác, hung hăng như con thú dữ nhốt chuồng.</a:t>
            </a:r>
            <a:endParaRPr lang="zh-CN" altLang="en-US" dirty="0">
              <a:latin typeface="仓耳玄三M W05" panose="02020400000000000000" pitchFamily="18" charset="-122"/>
            </a:endParaRPr>
          </a:p>
        </p:txBody>
      </p:sp>
      <p:sp>
        <p:nvSpPr>
          <p:cNvPr id="9" name="Rectangle 8">
            <a:extLst>
              <a:ext uri="{FF2B5EF4-FFF2-40B4-BE49-F238E27FC236}">
                <a16:creationId xmlns:a16="http://schemas.microsoft.com/office/drawing/2014/main" id="{B542942E-961F-492B-A9BB-9369E990C4A5}"/>
              </a:ext>
            </a:extLst>
          </p:cNvPr>
          <p:cNvSpPr/>
          <p:nvPr/>
        </p:nvSpPr>
        <p:spPr>
          <a:xfrm>
            <a:off x="2548370" y="989303"/>
            <a:ext cx="7257263" cy="646331"/>
          </a:xfrm>
          <a:prstGeom prst="rect">
            <a:avLst/>
          </a:prstGeom>
          <a:noFill/>
        </p:spPr>
        <p:txBody>
          <a:bodyPr wrap="square" lIns="91440" tIns="45720" rIns="91440" bIns="45720">
            <a:spAutoFit/>
          </a:bodyPr>
          <a:lstStyle/>
          <a:p>
            <a:pPr algn="just"/>
            <a:r>
              <a:rPr lang="en-US" sz="3600" b="1">
                <a:ln w="0"/>
                <a:solidFill>
                  <a:schemeClr val="accent5">
                    <a:lumMod val="50000"/>
                  </a:schemeClr>
                </a:solidFill>
                <a:latin typeface="UTM BryantLG" panose="02040603050506020204" pitchFamily="18" charset="0"/>
              </a:rPr>
              <a:t>KHUẤT PHỤC TÊN CƯỚP BIỂN</a:t>
            </a:r>
            <a:endParaRPr lang="en-US" sz="3600" b="1" cap="none" spc="0">
              <a:ln w="0"/>
              <a:solidFill>
                <a:schemeClr val="accent5">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8F7DBD29-3975-40E3-88AE-F5DAA182F2BB}"/>
              </a:ext>
            </a:extLst>
          </p:cNvPr>
          <p:cNvSpPr/>
          <p:nvPr/>
        </p:nvSpPr>
        <p:spPr>
          <a:xfrm>
            <a:off x="835262" y="1740482"/>
            <a:ext cx="10683477" cy="4524315"/>
          </a:xfrm>
          <a:prstGeom prst="rect">
            <a:avLst/>
          </a:prstGeom>
          <a:noFill/>
        </p:spPr>
        <p:txBody>
          <a:bodyPr wrap="square" lIns="91440" tIns="45720" rIns="91440" bIns="45720">
            <a:spAutoFit/>
          </a:bodyPr>
          <a:lstStyle/>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Cơn tức giận của tên cướp thật dữ dội. Hắn đứng phắt dậy, rút soạt dao ra, lăm lăm chực đâm. Bác sĩ Ly vẫn dõng dạc và quả quyết:</a:t>
            </a:r>
          </a:p>
          <a:p>
            <a:pPr algn="just"/>
            <a:r>
              <a:rPr lang="vi-VN" sz="3200" b="1">
                <a:ln w="0"/>
                <a:solidFill>
                  <a:srgbClr val="2E67AC"/>
                </a:solidFill>
                <a:latin typeface="UTM BryantLG" panose="02040603050506020204" pitchFamily="18" charset="0"/>
              </a:rPr>
              <a:t>- Nếu anh không cất dao, tôi quyết làm cho anh bị treo cổ trong phiên tòa sắp tới.</a:t>
            </a:r>
          </a:p>
          <a:p>
            <a:pPr algn="just"/>
            <a:r>
              <a:rPr lang="en-US" sz="3200" b="1">
                <a:ln w="0"/>
                <a:solidFill>
                  <a:srgbClr val="2E67AC"/>
                </a:solidFill>
                <a:latin typeface="UTM BryantLG" panose="02040603050506020204" pitchFamily="18" charset="0"/>
              </a:rPr>
              <a:t>	</a:t>
            </a:r>
            <a:r>
              <a:rPr lang="vi-VN" sz="3200" b="1">
                <a:ln w="0"/>
                <a:solidFill>
                  <a:srgbClr val="2E67AC"/>
                </a:solidFill>
                <a:latin typeface="UTM BryantLG" panose="02040603050506020204" pitchFamily="18" charset="0"/>
              </a:rPr>
              <a:t>Trông bác sĩ lúc này với gã kia thật khác nhau một trời một vực. Một đằng thì đức độ, hiền từ mà nghiêm nghị. Một đằng thì nanh ác, hung hăng như con thú dữ nhốt chuồng.</a:t>
            </a:r>
            <a:endParaRPr lang="en-US" sz="3200" b="1" cap="none" spc="0">
              <a:ln w="0"/>
              <a:solidFill>
                <a:srgbClr val="2E67AC"/>
              </a:solidFill>
              <a:latin typeface="UTM Avo" panose="02040603050506020204" pitchFamily="18" charset="0"/>
            </a:endParaRPr>
          </a:p>
        </p:txBody>
      </p:sp>
    </p:spTree>
    <p:extLst>
      <p:ext uri="{BB962C8B-B14F-4D97-AF65-F5344CB8AC3E}">
        <p14:creationId xmlns:p14="http://schemas.microsoft.com/office/powerpoint/2010/main" val="34072731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14:presetBounceEnd="44000">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14:bounceEnd="44000">
                                          <p:cBhvr additive="base">
                                            <p:cTn id="1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8000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80000" fill="hold" grpId="0" nodeType="click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246</TotalTime>
  <Words>966</Words>
  <Application>Microsoft Office PowerPoint</Application>
  <PresentationFormat>Màn hình rộng</PresentationFormat>
  <Paragraphs>100</Paragraphs>
  <Slides>21</Slides>
  <Notes>7</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21</vt:i4>
      </vt:variant>
    </vt:vector>
  </HeadingPairs>
  <TitlesOfParts>
    <vt:vector size="31" baseType="lpstr">
      <vt:lpstr>UTM Gradoo</vt:lpstr>
      <vt:lpstr>仓耳玄三M W05</vt:lpstr>
      <vt:lpstr>UTM Avo</vt:lpstr>
      <vt:lpstr>Times New Roman</vt:lpstr>
      <vt:lpstr>等线</vt:lpstr>
      <vt:lpstr>Arial</vt:lpstr>
      <vt:lpstr>UTM Amerika Sans</vt:lpstr>
      <vt:lpstr>UTM BryantLG</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KTUTS</dc:subject>
  <dc:creator>KTUTS; Admin</dc:creator>
  <cp:keywords>Thy Tho</cp:keywords>
  <dc:description>T</dc:description>
  <cp:lastModifiedBy>Hồ Thị Hồng Linh</cp:lastModifiedBy>
  <cp:revision>130</cp:revision>
  <dcterms:created xsi:type="dcterms:W3CDTF">2019-06-28T07:31:59Z</dcterms:created>
  <dcterms:modified xsi:type="dcterms:W3CDTF">2022-03-06T06:45:55Z</dcterms:modified>
  <cp:category>K</cp:category>
  <cp:version>P11</cp:version>
</cp:coreProperties>
</file>